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3" r:id="rId3"/>
    <p:sldId id="264" r:id="rId4"/>
    <p:sldId id="262" r:id="rId5"/>
    <p:sldId id="265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CC"/>
    <a:srgbClr val="FFCCFF"/>
    <a:srgbClr val="CC00CC"/>
    <a:srgbClr val="008000"/>
    <a:srgbClr val="FFFF99"/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18" Type="http://schemas.openxmlformats.org/officeDocument/2006/relationships/image" Target="../media/image53.wmf"/><Relationship Id="rId3" Type="http://schemas.openxmlformats.org/officeDocument/2006/relationships/image" Target="../media/image38.wmf"/><Relationship Id="rId21" Type="http://schemas.openxmlformats.org/officeDocument/2006/relationships/image" Target="../media/image56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17" Type="http://schemas.openxmlformats.org/officeDocument/2006/relationships/image" Target="../media/image52.wmf"/><Relationship Id="rId2" Type="http://schemas.openxmlformats.org/officeDocument/2006/relationships/image" Target="../media/image37.wmf"/><Relationship Id="rId16" Type="http://schemas.openxmlformats.org/officeDocument/2006/relationships/image" Target="../media/image51.wmf"/><Relationship Id="rId20" Type="http://schemas.openxmlformats.org/officeDocument/2006/relationships/image" Target="../media/image55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24" Type="http://schemas.openxmlformats.org/officeDocument/2006/relationships/image" Target="../media/image59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23" Type="http://schemas.openxmlformats.org/officeDocument/2006/relationships/image" Target="../media/image58.wmf"/><Relationship Id="rId10" Type="http://schemas.openxmlformats.org/officeDocument/2006/relationships/image" Target="../media/image45.wmf"/><Relationship Id="rId19" Type="http://schemas.openxmlformats.org/officeDocument/2006/relationships/image" Target="../media/image54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Relationship Id="rId22" Type="http://schemas.openxmlformats.org/officeDocument/2006/relationships/image" Target="../media/image5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2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61.wmf"/><Relationship Id="rId16" Type="http://schemas.openxmlformats.org/officeDocument/2006/relationships/image" Target="../media/image75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5" Type="http://schemas.openxmlformats.org/officeDocument/2006/relationships/image" Target="../media/image7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7ACB20-52F0-4920-AB9C-9EDBE1A67555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0745FC-2F78-40E0-A086-92653B0DB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A716-3233-4583-A432-F0C583608443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2B9E-0421-49AF-ADD6-800C9C98B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CC1D-760B-4CBA-8B3F-373A03862EF8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BA14E-8E39-47E1-A497-187BAEEA3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C29CD-6F24-45C2-B2D8-A1766A3EB277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9A63E-C703-4D04-B0FE-BA06B716A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2FF4-5A4D-4145-8364-8BA60C5679A4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5FB3-9941-4992-8BE5-CC9380EC4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9B0E5-0FAC-4117-98CB-A6B2091463D3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1E979-4BF9-4B04-B538-72768A5A6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2C6F-3809-4B79-AA27-6C5EC33A4080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BB3E-A4D5-43EC-973F-F050AF077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C2A-98AF-4CB6-BB3B-DF7C4F8FE261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4BFA9-FA43-4CBA-883A-FE59A2211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F0320-C05F-45E7-9181-B9414799E05E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8EF4-74DF-4B30-9E16-AE5FC8E71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A27C-9C5E-4AC5-9A43-1AC5735433C8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A2BF1-C1EF-4A4E-9C7F-EAF3473BD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6F37-94C3-4E71-BE82-16BBA6E34E0B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AA76D-A874-4821-9B4E-1DBBE3465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A9E8F-4871-45F5-AE28-6F5CECEC1E92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A762-6F6B-4B5F-A016-322DAD000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32C360-7927-4067-B33E-104031953800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A2AF8E-6901-41E5-BCAD-98C434FBF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1.gi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50.bin"/><Relationship Id="rId26" Type="http://schemas.openxmlformats.org/officeDocument/2006/relationships/oleObject" Target="../embeddings/oleObject58.bin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24" Type="http://schemas.openxmlformats.org/officeDocument/2006/relationships/oleObject" Target="../embeddings/oleObject56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5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51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18" Type="http://schemas.openxmlformats.org/officeDocument/2006/relationships/oleObject" Target="../embeddings/oleObject73.bin"/><Relationship Id="rId3" Type="http://schemas.openxmlformats.org/officeDocument/2006/relationships/slide" Target="slide6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70.bin"/><Relationship Id="rId10" Type="http://schemas.openxmlformats.org/officeDocument/2006/relationships/oleObject" Target="../embeddings/oleObject65.bin"/><Relationship Id="rId19" Type="http://schemas.openxmlformats.org/officeDocument/2006/relationships/oleObject" Target="../embeddings/oleObject74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6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4"/>
          <p:cNvGrpSpPr>
            <a:grpSpLocks/>
          </p:cNvGrpSpPr>
          <p:nvPr/>
        </p:nvGrpSpPr>
        <p:grpSpPr bwMode="auto">
          <a:xfrm>
            <a:off x="214313" y="142875"/>
            <a:ext cx="8805862" cy="6572250"/>
            <a:chOff x="214282" y="142852"/>
            <a:chExt cx="8806014" cy="6572296"/>
          </a:xfrm>
        </p:grpSpPr>
        <p:grpSp>
          <p:nvGrpSpPr>
            <p:cNvPr id="14340" name="Группа 73"/>
            <p:cNvGrpSpPr>
              <a:grpSpLocks/>
            </p:cNvGrpSpPr>
            <p:nvPr/>
          </p:nvGrpSpPr>
          <p:grpSpPr bwMode="auto">
            <a:xfrm>
              <a:off x="214282" y="285728"/>
              <a:ext cx="8715436" cy="6429420"/>
              <a:chOff x="214282" y="285728"/>
              <a:chExt cx="8715436" cy="642942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14282" y="100010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14282" y="128586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14282" y="157161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14282" y="185736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14282" y="214311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14282" y="242886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4282" y="271462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4282" y="300037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4282" y="328612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14282" y="357187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14282" y="385762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14282" y="414338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14282" y="442913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14282" y="471488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85720" y="500063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85720" y="5286388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14282" y="557214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14282" y="585789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14282" y="614364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214282" y="642939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-274960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3937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67945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96521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125096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153672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182247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210823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239398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267974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296549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325125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353700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382276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4108518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439427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468002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496578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525153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5537293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-103507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-74931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-46356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-1778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10795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-189233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-160658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-132082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-2463845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-217809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285720" y="428604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285720" y="71435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1143813" y="3428206"/>
              <a:ext cx="657229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357159" y="3000372"/>
              <a:ext cx="864408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3" name="TextBox 9"/>
            <p:cNvSpPr txBox="1">
              <a:spLocks noChangeArrowheads="1"/>
            </p:cNvSpPr>
            <p:nvPr/>
          </p:nvSpPr>
          <p:spPr bwMode="auto">
            <a:xfrm>
              <a:off x="8715404" y="3071810"/>
              <a:ext cx="3048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344" name="TextBox 10"/>
            <p:cNvSpPr txBox="1">
              <a:spLocks noChangeArrowheads="1"/>
            </p:cNvSpPr>
            <p:nvPr/>
          </p:nvSpPr>
          <p:spPr bwMode="auto">
            <a:xfrm>
              <a:off x="4500562" y="14285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У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4678409" y="2965447"/>
              <a:ext cx="7143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6" name="TextBox 12"/>
            <p:cNvSpPr txBox="1">
              <a:spLocks noChangeArrowheads="1"/>
            </p:cNvSpPr>
            <p:nvPr/>
          </p:nvSpPr>
          <p:spPr bwMode="auto">
            <a:xfrm>
              <a:off x="4643438" y="3071810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357729" y="271462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8" name="TextBox 14"/>
            <p:cNvSpPr txBox="1">
              <a:spLocks noChangeArrowheads="1"/>
            </p:cNvSpPr>
            <p:nvPr/>
          </p:nvSpPr>
          <p:spPr bwMode="auto">
            <a:xfrm>
              <a:off x="4143372" y="2500306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14349" name="TextBox 15"/>
            <p:cNvSpPr txBox="1">
              <a:spLocks noChangeArrowheads="1"/>
            </p:cNvSpPr>
            <p:nvPr/>
          </p:nvSpPr>
          <p:spPr bwMode="auto">
            <a:xfrm>
              <a:off x="4143372" y="292893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1071563" y="1357313"/>
            <a:ext cx="73580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C0000"/>
                </a:solidFill>
                <a:latin typeface="Mistral"/>
              </a:rPr>
              <a:t>Графики функций, </a:t>
            </a:r>
          </a:p>
          <a:p>
            <a:r>
              <a:rPr lang="ru-RU" sz="8000" b="1">
                <a:solidFill>
                  <a:srgbClr val="CC0000"/>
                </a:solidFill>
                <a:latin typeface="Mistral"/>
              </a:rPr>
              <a:t>красота линий.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000125" y="5429250"/>
            <a:ext cx="7835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Автор: Костина Антонина Ивановна, учитель математики высшей категории</a:t>
            </a:r>
          </a:p>
          <a:p>
            <a:pPr algn="ctr"/>
            <a:r>
              <a:rPr lang="ru-RU" b="1">
                <a:latin typeface="Calibri" pitchFamily="34" charset="0"/>
              </a:rPr>
              <a:t>МБОУ «Лицей №88 г. Челябинск»</a:t>
            </a:r>
          </a:p>
          <a:p>
            <a:pPr algn="ctr"/>
            <a:r>
              <a:rPr lang="ru-RU" b="1">
                <a:latin typeface="Calibri" pitchFamily="34" charset="0"/>
              </a:rPr>
              <a:t>2016г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4" name="Группа 1"/>
          <p:cNvGrpSpPr>
            <a:grpSpLocks/>
          </p:cNvGrpSpPr>
          <p:nvPr/>
        </p:nvGrpSpPr>
        <p:grpSpPr bwMode="auto">
          <a:xfrm>
            <a:off x="214313" y="142875"/>
            <a:ext cx="8805862" cy="6572250"/>
            <a:chOff x="214282" y="142852"/>
            <a:chExt cx="8806014" cy="6572296"/>
          </a:xfrm>
        </p:grpSpPr>
        <p:grpSp>
          <p:nvGrpSpPr>
            <p:cNvPr id="33846" name="Группа 73"/>
            <p:cNvGrpSpPr>
              <a:grpSpLocks/>
            </p:cNvGrpSpPr>
            <p:nvPr/>
          </p:nvGrpSpPr>
          <p:grpSpPr bwMode="auto">
            <a:xfrm>
              <a:off x="214282" y="285728"/>
              <a:ext cx="8715436" cy="6429420"/>
              <a:chOff x="214282" y="285728"/>
              <a:chExt cx="8715436" cy="6429420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14282" y="100010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14282" y="128586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14282" y="157161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14282" y="185736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14282" y="214311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14282" y="242886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14282" y="271462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14282" y="300037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14282" y="328612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14282" y="357187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4282" y="385762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4282" y="414338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4282" y="442913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14282" y="471488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85720" y="500063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85720" y="5286388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14282" y="557214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14282" y="585789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14282" y="614364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14282" y="642939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-274960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3937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67945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96521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125096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153672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182247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210823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239398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267974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296549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325125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353700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382276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4108518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39427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68002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496578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525153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5537293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-103507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-74931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-46356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-1778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10795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-189233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-160658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-132082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2463845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-217809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85720" y="428604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285720" y="71435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1143813" y="3428206"/>
              <a:ext cx="657229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357159" y="3000372"/>
              <a:ext cx="864408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49" name="TextBox 5"/>
            <p:cNvSpPr txBox="1">
              <a:spLocks noChangeArrowheads="1"/>
            </p:cNvSpPr>
            <p:nvPr/>
          </p:nvSpPr>
          <p:spPr bwMode="auto">
            <a:xfrm>
              <a:off x="8715404" y="3071810"/>
              <a:ext cx="3048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33850" name="TextBox 6"/>
            <p:cNvSpPr txBox="1">
              <a:spLocks noChangeArrowheads="1"/>
            </p:cNvSpPr>
            <p:nvPr/>
          </p:nvSpPr>
          <p:spPr bwMode="auto">
            <a:xfrm>
              <a:off x="4500562" y="14285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678409" y="2965447"/>
              <a:ext cx="7143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52" name="TextBox 8"/>
            <p:cNvSpPr txBox="1">
              <a:spLocks noChangeArrowheads="1"/>
            </p:cNvSpPr>
            <p:nvPr/>
          </p:nvSpPr>
          <p:spPr bwMode="auto">
            <a:xfrm>
              <a:off x="4643438" y="3071810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357729" y="271462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54" name="TextBox 10"/>
            <p:cNvSpPr txBox="1">
              <a:spLocks noChangeArrowheads="1"/>
            </p:cNvSpPr>
            <p:nvPr/>
          </p:nvSpPr>
          <p:spPr bwMode="auto">
            <a:xfrm>
              <a:off x="4143372" y="2500306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33855" name="TextBox 11"/>
            <p:cNvSpPr txBox="1">
              <a:spLocks noChangeArrowheads="1"/>
            </p:cNvSpPr>
            <p:nvPr/>
          </p:nvSpPr>
          <p:spPr bwMode="auto">
            <a:xfrm>
              <a:off x="4143372" y="292893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0</a:t>
              </a:r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4143375" y="2714625"/>
            <a:ext cx="571500" cy="571500"/>
          </a:xfrm>
          <a:prstGeom prst="line">
            <a:avLst/>
          </a:pr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лилиния 66"/>
          <p:cNvSpPr/>
          <p:nvPr/>
        </p:nvSpPr>
        <p:spPr>
          <a:xfrm>
            <a:off x="4708525" y="2725738"/>
            <a:ext cx="304800" cy="303212"/>
          </a:xfrm>
          <a:custGeom>
            <a:avLst/>
            <a:gdLst>
              <a:gd name="connsiteX0" fmla="*/ 0 w 304800"/>
              <a:gd name="connsiteY0" fmla="*/ 0 h 303291"/>
              <a:gd name="connsiteX1" fmla="*/ 190123 w 304800"/>
              <a:gd name="connsiteY1" fmla="*/ 81481 h 303291"/>
              <a:gd name="connsiteX2" fmla="*/ 289711 w 304800"/>
              <a:gd name="connsiteY2" fmla="*/ 271604 h 303291"/>
              <a:gd name="connsiteX3" fmla="*/ 280657 w 304800"/>
              <a:gd name="connsiteY3" fmla="*/ 271604 h 303291"/>
              <a:gd name="connsiteX4" fmla="*/ 280657 w 304800"/>
              <a:gd name="connsiteY4" fmla="*/ 271604 h 30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303291">
                <a:moveTo>
                  <a:pt x="0" y="0"/>
                </a:moveTo>
                <a:cubicBezTo>
                  <a:pt x="70919" y="18107"/>
                  <a:pt x="141838" y="36214"/>
                  <a:pt x="190123" y="81481"/>
                </a:cubicBezTo>
                <a:cubicBezTo>
                  <a:pt x="238408" y="126748"/>
                  <a:pt x="274622" y="239917"/>
                  <a:pt x="289711" y="271604"/>
                </a:cubicBezTo>
                <a:cubicBezTo>
                  <a:pt x="304800" y="303291"/>
                  <a:pt x="280657" y="271604"/>
                  <a:pt x="280657" y="271604"/>
                </a:cubicBezTo>
                <a:lnTo>
                  <a:pt x="280657" y="271604"/>
                </a:ln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4687888" y="3005138"/>
            <a:ext cx="300037" cy="617537"/>
          </a:xfrm>
          <a:custGeom>
            <a:avLst/>
            <a:gdLst>
              <a:gd name="connsiteX0" fmla="*/ 300273 w 300273"/>
              <a:gd name="connsiteY0" fmla="*/ 0 h 617145"/>
              <a:gd name="connsiteX1" fmla="*/ 245953 w 300273"/>
              <a:gd name="connsiteY1" fmla="*/ 289711 h 617145"/>
              <a:gd name="connsiteX2" fmla="*/ 37723 w 300273"/>
              <a:gd name="connsiteY2" fmla="*/ 570369 h 617145"/>
              <a:gd name="connsiteX3" fmla="*/ 19616 w 300273"/>
              <a:gd name="connsiteY3" fmla="*/ 570369 h 61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273" h="617145">
                <a:moveTo>
                  <a:pt x="300273" y="0"/>
                </a:moveTo>
                <a:cubicBezTo>
                  <a:pt x="294992" y="97325"/>
                  <a:pt x="289711" y="194650"/>
                  <a:pt x="245953" y="289711"/>
                </a:cubicBezTo>
                <a:cubicBezTo>
                  <a:pt x="202195" y="384772"/>
                  <a:pt x="75446" y="523593"/>
                  <a:pt x="37723" y="570369"/>
                </a:cubicBezTo>
                <a:cubicBezTo>
                  <a:pt x="0" y="617145"/>
                  <a:pt x="9808" y="593757"/>
                  <a:pt x="19616" y="570369"/>
                </a:cubicBez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1" name="Прямая соединительная линия 70"/>
          <p:cNvCxnSpPr>
            <a:stCxn id="69" idx="3"/>
          </p:cNvCxnSpPr>
          <p:nvPr/>
        </p:nvCxnSpPr>
        <p:spPr>
          <a:xfrm flipH="1">
            <a:off x="4143375" y="3576638"/>
            <a:ext cx="565150" cy="280987"/>
          </a:xfrm>
          <a:prstGeom prst="line">
            <a:avLst/>
          </a:pr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олилиния 71"/>
          <p:cNvSpPr/>
          <p:nvPr/>
        </p:nvSpPr>
        <p:spPr>
          <a:xfrm>
            <a:off x="3856038" y="3286125"/>
            <a:ext cx="280987" cy="569913"/>
          </a:xfrm>
          <a:custGeom>
            <a:avLst/>
            <a:gdLst>
              <a:gd name="connsiteX0" fmla="*/ 0 w 280658"/>
              <a:gd name="connsiteY0" fmla="*/ 0 h 570368"/>
              <a:gd name="connsiteX1" fmla="*/ 72428 w 280658"/>
              <a:gd name="connsiteY1" fmla="*/ 289711 h 570368"/>
              <a:gd name="connsiteX2" fmla="*/ 280658 w 280658"/>
              <a:gd name="connsiteY2" fmla="*/ 570368 h 570368"/>
              <a:gd name="connsiteX3" fmla="*/ 280658 w 280658"/>
              <a:gd name="connsiteY3" fmla="*/ 570368 h 57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658" h="570368">
                <a:moveTo>
                  <a:pt x="0" y="0"/>
                </a:moveTo>
                <a:cubicBezTo>
                  <a:pt x="12826" y="97325"/>
                  <a:pt x="25652" y="194650"/>
                  <a:pt x="72428" y="289711"/>
                </a:cubicBezTo>
                <a:cubicBezTo>
                  <a:pt x="119204" y="384772"/>
                  <a:pt x="280658" y="570368"/>
                  <a:pt x="280658" y="570368"/>
                </a:cubicBezTo>
                <a:lnTo>
                  <a:pt x="280658" y="570368"/>
                </a:ln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3857625" y="2428875"/>
            <a:ext cx="857250" cy="857250"/>
          </a:xfrm>
          <a:prstGeom prst="line">
            <a:avLst/>
          </a:pr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олилиния 76"/>
          <p:cNvSpPr/>
          <p:nvPr/>
        </p:nvSpPr>
        <p:spPr>
          <a:xfrm>
            <a:off x="4137025" y="2144713"/>
            <a:ext cx="579438" cy="290512"/>
          </a:xfrm>
          <a:custGeom>
            <a:avLst/>
            <a:gdLst>
              <a:gd name="connsiteX0" fmla="*/ 579421 w 579421"/>
              <a:gd name="connsiteY0" fmla="*/ 291220 h 291220"/>
              <a:gd name="connsiteX1" fmla="*/ 280657 w 579421"/>
              <a:gd name="connsiteY1" fmla="*/ 1509 h 291220"/>
              <a:gd name="connsiteX2" fmla="*/ 0 w 579421"/>
              <a:gd name="connsiteY2" fmla="*/ 282167 h 291220"/>
              <a:gd name="connsiteX3" fmla="*/ 0 w 579421"/>
              <a:gd name="connsiteY3" fmla="*/ 282167 h 29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421" h="291220">
                <a:moveTo>
                  <a:pt x="579421" y="291220"/>
                </a:moveTo>
                <a:cubicBezTo>
                  <a:pt x="478324" y="147119"/>
                  <a:pt x="377227" y="3018"/>
                  <a:pt x="280657" y="1509"/>
                </a:cubicBezTo>
                <a:cubicBezTo>
                  <a:pt x="184087" y="0"/>
                  <a:pt x="0" y="282167"/>
                  <a:pt x="0" y="282167"/>
                </a:cubicBezTo>
                <a:lnTo>
                  <a:pt x="0" y="282167"/>
                </a:ln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16200000" flipH="1">
            <a:off x="3571875" y="3000375"/>
            <a:ext cx="1714500" cy="571500"/>
          </a:xfrm>
          <a:prstGeom prst="line">
            <a:avLst/>
          </a:pr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олилиния 79"/>
          <p:cNvSpPr/>
          <p:nvPr/>
        </p:nvSpPr>
        <p:spPr>
          <a:xfrm>
            <a:off x="4137025" y="4146550"/>
            <a:ext cx="579438" cy="280988"/>
          </a:xfrm>
          <a:custGeom>
            <a:avLst/>
            <a:gdLst>
              <a:gd name="connsiteX0" fmla="*/ 579421 w 579421"/>
              <a:gd name="connsiteY0" fmla="*/ 0 h 280658"/>
              <a:gd name="connsiteX1" fmla="*/ 289711 w 579421"/>
              <a:gd name="connsiteY1" fmla="*/ 280658 h 280658"/>
              <a:gd name="connsiteX2" fmla="*/ 0 w 579421"/>
              <a:gd name="connsiteY2" fmla="*/ 0 h 280658"/>
              <a:gd name="connsiteX3" fmla="*/ 0 w 579421"/>
              <a:gd name="connsiteY3" fmla="*/ 0 h 280658"/>
              <a:gd name="connsiteX4" fmla="*/ 0 w 579421"/>
              <a:gd name="connsiteY4" fmla="*/ 0 h 280658"/>
              <a:gd name="connsiteX5" fmla="*/ 0 w 579421"/>
              <a:gd name="connsiteY5" fmla="*/ 0 h 280658"/>
              <a:gd name="connsiteX6" fmla="*/ 0 w 579421"/>
              <a:gd name="connsiteY6" fmla="*/ 0 h 280658"/>
              <a:gd name="connsiteX7" fmla="*/ 0 w 579421"/>
              <a:gd name="connsiteY7" fmla="*/ 0 h 2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421" h="280658">
                <a:moveTo>
                  <a:pt x="579421" y="0"/>
                </a:moveTo>
                <a:cubicBezTo>
                  <a:pt x="482851" y="140329"/>
                  <a:pt x="386281" y="280658"/>
                  <a:pt x="289711" y="280658"/>
                </a:cubicBezTo>
                <a:cubicBezTo>
                  <a:pt x="193141" y="280658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4146550" y="3848100"/>
            <a:ext cx="312738" cy="298450"/>
          </a:xfrm>
          <a:custGeom>
            <a:avLst/>
            <a:gdLst>
              <a:gd name="connsiteX0" fmla="*/ 0 w 312345"/>
              <a:gd name="connsiteY0" fmla="*/ 298764 h 298764"/>
              <a:gd name="connsiteX1" fmla="*/ 81481 w 312345"/>
              <a:gd name="connsiteY1" fmla="*/ 126748 h 298764"/>
              <a:gd name="connsiteX2" fmla="*/ 280658 w 312345"/>
              <a:gd name="connsiteY2" fmla="*/ 18107 h 298764"/>
              <a:gd name="connsiteX3" fmla="*/ 271604 w 312345"/>
              <a:gd name="connsiteY3" fmla="*/ 18107 h 2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345" h="298764">
                <a:moveTo>
                  <a:pt x="0" y="298764"/>
                </a:moveTo>
                <a:cubicBezTo>
                  <a:pt x="17352" y="236144"/>
                  <a:pt x="34705" y="173524"/>
                  <a:pt x="81481" y="126748"/>
                </a:cubicBezTo>
                <a:cubicBezTo>
                  <a:pt x="128257" y="79972"/>
                  <a:pt x="248971" y="36214"/>
                  <a:pt x="280658" y="18107"/>
                </a:cubicBezTo>
                <a:cubicBezTo>
                  <a:pt x="312345" y="0"/>
                  <a:pt x="291974" y="9053"/>
                  <a:pt x="271604" y="18107"/>
                </a:cubicBezTo>
              </a:path>
            </a:pathLst>
          </a:custGeom>
          <a:ln w="158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13" name="Группа 10"/>
          <p:cNvGrpSpPr>
            <a:grpSpLocks/>
          </p:cNvGrpSpPr>
          <p:nvPr/>
        </p:nvGrpSpPr>
        <p:grpSpPr bwMode="auto">
          <a:xfrm>
            <a:off x="5715000" y="4357688"/>
            <a:ext cx="1785938" cy="1285875"/>
            <a:chOff x="5715008" y="4357694"/>
            <a:chExt cx="1785950" cy="1285884"/>
          </a:xfrm>
        </p:grpSpPr>
        <p:sp>
          <p:nvSpPr>
            <p:cNvPr id="103" name="Полилиния 102"/>
            <p:cNvSpPr/>
            <p:nvPr/>
          </p:nvSpPr>
          <p:spPr>
            <a:xfrm>
              <a:off x="5715008" y="4357694"/>
              <a:ext cx="1785950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794" name="Object 2"/>
            <p:cNvGraphicFramePr>
              <a:graphicFrameLocks noChangeAspect="1"/>
            </p:cNvGraphicFramePr>
            <p:nvPr/>
          </p:nvGraphicFramePr>
          <p:xfrm>
            <a:off x="6143636" y="4643446"/>
            <a:ext cx="1304794" cy="642942"/>
          </p:xfrm>
          <a:graphic>
            <a:graphicData uri="http://schemas.openxmlformats.org/presentationml/2006/ole">
              <p:oleObj spid="_x0000_s33794" name="Формула" r:id="rId3" imgW="876240" imgH="431640" progId="Equation.3">
                <p:embed/>
              </p:oleObj>
            </a:graphicData>
          </a:graphic>
        </p:graphicFrame>
      </p:grpSp>
      <p:grpSp>
        <p:nvGrpSpPr>
          <p:cNvPr id="112" name="Группа 9"/>
          <p:cNvGrpSpPr>
            <a:grpSpLocks/>
          </p:cNvGrpSpPr>
          <p:nvPr/>
        </p:nvGrpSpPr>
        <p:grpSpPr bwMode="auto">
          <a:xfrm>
            <a:off x="6858000" y="3357563"/>
            <a:ext cx="1785938" cy="1285875"/>
            <a:chOff x="6858016" y="3357562"/>
            <a:chExt cx="1785950" cy="1285884"/>
          </a:xfrm>
        </p:grpSpPr>
        <p:sp>
          <p:nvSpPr>
            <p:cNvPr id="102" name="Полилиния 101"/>
            <p:cNvSpPr/>
            <p:nvPr/>
          </p:nvSpPr>
          <p:spPr>
            <a:xfrm>
              <a:off x="6858016" y="3357562"/>
              <a:ext cx="1785950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795" name="Object 3"/>
            <p:cNvGraphicFramePr>
              <a:graphicFrameLocks noChangeAspect="1"/>
            </p:cNvGraphicFramePr>
            <p:nvPr/>
          </p:nvGraphicFramePr>
          <p:xfrm>
            <a:off x="7286644" y="3714752"/>
            <a:ext cx="945503" cy="642942"/>
          </p:xfrm>
          <a:graphic>
            <a:graphicData uri="http://schemas.openxmlformats.org/presentationml/2006/ole">
              <p:oleObj spid="_x0000_s33795" name="Формула" r:id="rId4" imgW="634680" imgH="431640" progId="Equation.3">
                <p:embed/>
              </p:oleObj>
            </a:graphicData>
          </a:graphic>
        </p:graphicFrame>
      </p:grpSp>
      <p:grpSp>
        <p:nvGrpSpPr>
          <p:cNvPr id="111" name="Группа 8"/>
          <p:cNvGrpSpPr>
            <a:grpSpLocks/>
          </p:cNvGrpSpPr>
          <p:nvPr/>
        </p:nvGrpSpPr>
        <p:grpSpPr bwMode="auto">
          <a:xfrm>
            <a:off x="7072313" y="2071688"/>
            <a:ext cx="1785937" cy="1285875"/>
            <a:chOff x="7072330" y="2071678"/>
            <a:chExt cx="1785950" cy="1285884"/>
          </a:xfrm>
        </p:grpSpPr>
        <p:sp>
          <p:nvSpPr>
            <p:cNvPr id="101" name="Полилиния 100"/>
            <p:cNvSpPr/>
            <p:nvPr/>
          </p:nvSpPr>
          <p:spPr>
            <a:xfrm>
              <a:off x="7072330" y="2071678"/>
              <a:ext cx="1785950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796" name="Object 4"/>
            <p:cNvGraphicFramePr>
              <a:graphicFrameLocks noChangeAspect="1"/>
            </p:cNvGraphicFramePr>
            <p:nvPr/>
          </p:nvGraphicFramePr>
          <p:xfrm>
            <a:off x="7500958" y="2428868"/>
            <a:ext cx="1040053" cy="605122"/>
          </p:xfrm>
          <a:graphic>
            <a:graphicData uri="http://schemas.openxmlformats.org/presentationml/2006/ole">
              <p:oleObj spid="_x0000_s33796" name="Формула" r:id="rId5" imgW="698400" imgH="406080" progId="Equation.3">
                <p:embed/>
              </p:oleObj>
            </a:graphicData>
          </a:graphic>
        </p:graphicFrame>
      </p:grpSp>
      <p:grpSp>
        <p:nvGrpSpPr>
          <p:cNvPr id="110" name="Группа 7"/>
          <p:cNvGrpSpPr>
            <a:grpSpLocks/>
          </p:cNvGrpSpPr>
          <p:nvPr/>
        </p:nvGrpSpPr>
        <p:grpSpPr bwMode="auto">
          <a:xfrm>
            <a:off x="6215063" y="1000125"/>
            <a:ext cx="1785937" cy="1285875"/>
            <a:chOff x="6215074" y="1000108"/>
            <a:chExt cx="1785950" cy="1285884"/>
          </a:xfrm>
        </p:grpSpPr>
        <p:sp>
          <p:nvSpPr>
            <p:cNvPr id="100" name="Полилиния 99"/>
            <p:cNvSpPr/>
            <p:nvPr/>
          </p:nvSpPr>
          <p:spPr>
            <a:xfrm>
              <a:off x="6215074" y="1000108"/>
              <a:ext cx="1785950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797" name="Object 5"/>
            <p:cNvGraphicFramePr>
              <a:graphicFrameLocks noChangeAspect="1"/>
            </p:cNvGraphicFramePr>
            <p:nvPr/>
          </p:nvGraphicFramePr>
          <p:xfrm>
            <a:off x="6643702" y="1285860"/>
            <a:ext cx="1077873" cy="642942"/>
          </p:xfrm>
          <a:graphic>
            <a:graphicData uri="http://schemas.openxmlformats.org/presentationml/2006/ole">
              <p:oleObj spid="_x0000_s33797" name="Формула" r:id="rId6" imgW="723600" imgH="431640" progId="Equation.3">
                <p:embed/>
              </p:oleObj>
            </a:graphicData>
          </a:graphic>
        </p:graphicFrame>
      </p:grpSp>
      <p:grpSp>
        <p:nvGrpSpPr>
          <p:cNvPr id="109" name="Группа 6"/>
          <p:cNvGrpSpPr>
            <a:grpSpLocks/>
          </p:cNvGrpSpPr>
          <p:nvPr/>
        </p:nvGrpSpPr>
        <p:grpSpPr bwMode="auto">
          <a:xfrm>
            <a:off x="4500563" y="357188"/>
            <a:ext cx="1785937" cy="1285875"/>
            <a:chOff x="4500562" y="357166"/>
            <a:chExt cx="1785950" cy="1285884"/>
          </a:xfrm>
        </p:grpSpPr>
        <p:sp>
          <p:nvSpPr>
            <p:cNvPr id="99" name="Полилиния 98"/>
            <p:cNvSpPr/>
            <p:nvPr/>
          </p:nvSpPr>
          <p:spPr>
            <a:xfrm>
              <a:off x="4500562" y="357166"/>
              <a:ext cx="1785950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798" name="Object 6"/>
            <p:cNvGraphicFramePr>
              <a:graphicFrameLocks noChangeAspect="1"/>
            </p:cNvGraphicFramePr>
            <p:nvPr/>
          </p:nvGraphicFramePr>
          <p:xfrm>
            <a:off x="4929190" y="642918"/>
            <a:ext cx="983323" cy="605122"/>
          </p:xfrm>
          <a:graphic>
            <a:graphicData uri="http://schemas.openxmlformats.org/presentationml/2006/ole">
              <p:oleObj spid="_x0000_s33798" name="Формула" r:id="rId7" imgW="660240" imgH="406080" progId="Equation.3">
                <p:embed/>
              </p:oleObj>
            </a:graphicData>
          </a:graphic>
        </p:graphicFrame>
      </p:grpSp>
      <p:grpSp>
        <p:nvGrpSpPr>
          <p:cNvPr id="104" name="Группа 5"/>
          <p:cNvGrpSpPr>
            <a:grpSpLocks/>
          </p:cNvGrpSpPr>
          <p:nvPr/>
        </p:nvGrpSpPr>
        <p:grpSpPr bwMode="auto">
          <a:xfrm>
            <a:off x="2143125" y="428625"/>
            <a:ext cx="1785938" cy="1285875"/>
            <a:chOff x="2143108" y="428604"/>
            <a:chExt cx="1785950" cy="1285884"/>
          </a:xfrm>
        </p:grpSpPr>
        <p:sp>
          <p:nvSpPr>
            <p:cNvPr id="94" name="Полилиния 93"/>
            <p:cNvSpPr/>
            <p:nvPr/>
          </p:nvSpPr>
          <p:spPr>
            <a:xfrm>
              <a:off x="2143108" y="428604"/>
              <a:ext cx="1785950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799" name="Object 7"/>
            <p:cNvGraphicFramePr>
              <a:graphicFrameLocks noChangeAspect="1"/>
            </p:cNvGraphicFramePr>
            <p:nvPr/>
          </p:nvGraphicFramePr>
          <p:xfrm>
            <a:off x="2285984" y="714356"/>
            <a:ext cx="1474985" cy="642942"/>
          </p:xfrm>
          <a:graphic>
            <a:graphicData uri="http://schemas.openxmlformats.org/presentationml/2006/ole">
              <p:oleObj spid="_x0000_s33799" name="Формула" r:id="rId8" imgW="990360" imgH="431640" progId="Equation.3">
                <p:embed/>
              </p:oleObj>
            </a:graphicData>
          </a:graphic>
        </p:graphicFrame>
      </p:grpSp>
      <p:grpSp>
        <p:nvGrpSpPr>
          <p:cNvPr id="125" name="Группа 4"/>
          <p:cNvGrpSpPr>
            <a:grpSpLocks/>
          </p:cNvGrpSpPr>
          <p:nvPr/>
        </p:nvGrpSpPr>
        <p:grpSpPr bwMode="auto">
          <a:xfrm>
            <a:off x="642938" y="1428750"/>
            <a:ext cx="1785937" cy="1643063"/>
            <a:chOff x="642910" y="1428736"/>
            <a:chExt cx="1785950" cy="1643074"/>
          </a:xfrm>
        </p:grpSpPr>
        <p:sp>
          <p:nvSpPr>
            <p:cNvPr id="95" name="Полилиния 94"/>
            <p:cNvSpPr/>
            <p:nvPr/>
          </p:nvSpPr>
          <p:spPr>
            <a:xfrm>
              <a:off x="642910" y="1428736"/>
              <a:ext cx="1785950" cy="164307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800" name="Object 8"/>
            <p:cNvGraphicFramePr>
              <a:graphicFrameLocks noChangeAspect="1"/>
            </p:cNvGraphicFramePr>
            <p:nvPr/>
          </p:nvGraphicFramePr>
          <p:xfrm>
            <a:off x="928662" y="1785926"/>
            <a:ext cx="1077874" cy="869863"/>
          </p:xfrm>
          <a:graphic>
            <a:graphicData uri="http://schemas.openxmlformats.org/presentationml/2006/ole">
              <p:oleObj spid="_x0000_s33800" name="Формула" r:id="rId9" imgW="723600" imgH="583920" progId="Equation.3">
                <p:embed/>
              </p:oleObj>
            </a:graphicData>
          </a:graphic>
        </p:graphicFrame>
      </p:grpSp>
      <p:grpSp>
        <p:nvGrpSpPr>
          <p:cNvPr id="107" name="Группа 3"/>
          <p:cNvGrpSpPr>
            <a:grpSpLocks/>
          </p:cNvGrpSpPr>
          <p:nvPr/>
        </p:nvGrpSpPr>
        <p:grpSpPr bwMode="auto">
          <a:xfrm>
            <a:off x="428625" y="2928938"/>
            <a:ext cx="1928813" cy="1285875"/>
            <a:chOff x="428596" y="2928934"/>
            <a:chExt cx="1928826" cy="1285884"/>
          </a:xfrm>
        </p:grpSpPr>
        <p:sp>
          <p:nvSpPr>
            <p:cNvPr id="96" name="Полилиния 95"/>
            <p:cNvSpPr/>
            <p:nvPr/>
          </p:nvSpPr>
          <p:spPr>
            <a:xfrm>
              <a:off x="428596" y="2928934"/>
              <a:ext cx="1928826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801" name="Object 9"/>
            <p:cNvGraphicFramePr>
              <a:graphicFrameLocks noChangeAspect="1"/>
            </p:cNvGraphicFramePr>
            <p:nvPr/>
          </p:nvGraphicFramePr>
          <p:xfrm>
            <a:off x="571472" y="3143248"/>
            <a:ext cx="1474985" cy="642942"/>
          </p:xfrm>
          <a:graphic>
            <a:graphicData uri="http://schemas.openxmlformats.org/presentationml/2006/ole">
              <p:oleObj spid="_x0000_s33801" name="Формула" r:id="rId10" imgW="990360" imgH="431640" progId="Equation.3">
                <p:embed/>
              </p:oleObj>
            </a:graphicData>
          </a:graphic>
        </p:graphicFrame>
      </p:grpSp>
      <p:grpSp>
        <p:nvGrpSpPr>
          <p:cNvPr id="106" name="Группа 2"/>
          <p:cNvGrpSpPr>
            <a:grpSpLocks/>
          </p:cNvGrpSpPr>
          <p:nvPr/>
        </p:nvGrpSpPr>
        <p:grpSpPr bwMode="auto">
          <a:xfrm>
            <a:off x="428625" y="4071938"/>
            <a:ext cx="1785938" cy="1285875"/>
            <a:chOff x="428596" y="4071942"/>
            <a:chExt cx="1785950" cy="1285884"/>
          </a:xfrm>
        </p:grpSpPr>
        <p:sp>
          <p:nvSpPr>
            <p:cNvPr id="97" name="Полилиния 96"/>
            <p:cNvSpPr/>
            <p:nvPr/>
          </p:nvSpPr>
          <p:spPr>
            <a:xfrm>
              <a:off x="428596" y="4071942"/>
              <a:ext cx="1785950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802" name="Object 10"/>
            <p:cNvGraphicFramePr>
              <a:graphicFrameLocks noChangeAspect="1"/>
            </p:cNvGraphicFramePr>
            <p:nvPr/>
          </p:nvGraphicFramePr>
          <p:xfrm>
            <a:off x="928662" y="4286256"/>
            <a:ext cx="1021143" cy="642942"/>
          </p:xfrm>
          <a:graphic>
            <a:graphicData uri="http://schemas.openxmlformats.org/presentationml/2006/ole">
              <p:oleObj spid="_x0000_s33802" name="Формула" r:id="rId11" imgW="685800" imgH="431640" progId="Equation.3">
                <p:embed/>
              </p:oleObj>
            </a:graphicData>
          </a:graphic>
        </p:graphicFrame>
      </p:grpSp>
      <p:grpSp>
        <p:nvGrpSpPr>
          <p:cNvPr id="105" name="Группа 1"/>
          <p:cNvGrpSpPr>
            <a:grpSpLocks/>
          </p:cNvGrpSpPr>
          <p:nvPr/>
        </p:nvGrpSpPr>
        <p:grpSpPr bwMode="auto">
          <a:xfrm>
            <a:off x="1928813" y="4929188"/>
            <a:ext cx="1785937" cy="1285875"/>
            <a:chOff x="1928794" y="4929198"/>
            <a:chExt cx="1785950" cy="1285884"/>
          </a:xfrm>
        </p:grpSpPr>
        <p:sp>
          <p:nvSpPr>
            <p:cNvPr id="98" name="Полилиния 97"/>
            <p:cNvSpPr/>
            <p:nvPr/>
          </p:nvSpPr>
          <p:spPr>
            <a:xfrm>
              <a:off x="1928794" y="4929198"/>
              <a:ext cx="1785950" cy="1285884"/>
            </a:xfrm>
            <a:custGeom>
              <a:avLst/>
              <a:gdLst>
                <a:gd name="connsiteX0" fmla="*/ 624689 w 1222218"/>
                <a:gd name="connsiteY0" fmla="*/ 371115 h 1064723"/>
                <a:gd name="connsiteX1" fmla="*/ 579422 w 1222218"/>
                <a:gd name="connsiteY1" fmla="*/ 253420 h 1064723"/>
                <a:gd name="connsiteX2" fmla="*/ 543208 w 1222218"/>
                <a:gd name="connsiteY2" fmla="*/ 217207 h 1064723"/>
                <a:gd name="connsiteX3" fmla="*/ 316872 w 1222218"/>
                <a:gd name="connsiteY3" fmla="*/ 180993 h 1064723"/>
                <a:gd name="connsiteX4" fmla="*/ 45268 w 1222218"/>
                <a:gd name="connsiteY4" fmla="*/ 253420 h 1064723"/>
                <a:gd name="connsiteX5" fmla="*/ 36214 w 1222218"/>
                <a:gd name="connsiteY5" fmla="*/ 280581 h 1064723"/>
                <a:gd name="connsiteX6" fmla="*/ 0 w 1222218"/>
                <a:gd name="connsiteY6" fmla="*/ 353008 h 1064723"/>
                <a:gd name="connsiteX7" fmla="*/ 27161 w 1222218"/>
                <a:gd name="connsiteY7" fmla="*/ 624612 h 1064723"/>
                <a:gd name="connsiteX8" fmla="*/ 45268 w 1222218"/>
                <a:gd name="connsiteY8" fmla="*/ 651773 h 1064723"/>
                <a:gd name="connsiteX9" fmla="*/ 90535 w 1222218"/>
                <a:gd name="connsiteY9" fmla="*/ 697040 h 1064723"/>
                <a:gd name="connsiteX10" fmla="*/ 135802 w 1222218"/>
                <a:gd name="connsiteY10" fmla="*/ 724201 h 1064723"/>
                <a:gd name="connsiteX11" fmla="*/ 217283 w 1222218"/>
                <a:gd name="connsiteY11" fmla="*/ 742307 h 1064723"/>
                <a:gd name="connsiteX12" fmla="*/ 271604 w 1222218"/>
                <a:gd name="connsiteY12" fmla="*/ 760414 h 1064723"/>
                <a:gd name="connsiteX13" fmla="*/ 298765 w 1222218"/>
                <a:gd name="connsiteY13" fmla="*/ 769468 h 1064723"/>
                <a:gd name="connsiteX14" fmla="*/ 344032 w 1222218"/>
                <a:gd name="connsiteY14" fmla="*/ 778521 h 1064723"/>
                <a:gd name="connsiteX15" fmla="*/ 380246 w 1222218"/>
                <a:gd name="connsiteY15" fmla="*/ 796628 h 1064723"/>
                <a:gd name="connsiteX16" fmla="*/ 425513 w 1222218"/>
                <a:gd name="connsiteY16" fmla="*/ 814735 h 1064723"/>
                <a:gd name="connsiteX17" fmla="*/ 452673 w 1222218"/>
                <a:gd name="connsiteY17" fmla="*/ 832842 h 1064723"/>
                <a:gd name="connsiteX18" fmla="*/ 516048 w 1222218"/>
                <a:gd name="connsiteY18" fmla="*/ 878109 h 1064723"/>
                <a:gd name="connsiteX19" fmla="*/ 534155 w 1222218"/>
                <a:gd name="connsiteY19" fmla="*/ 914323 h 1064723"/>
                <a:gd name="connsiteX20" fmla="*/ 552262 w 1222218"/>
                <a:gd name="connsiteY20" fmla="*/ 959591 h 1064723"/>
                <a:gd name="connsiteX21" fmla="*/ 579422 w 1222218"/>
                <a:gd name="connsiteY21" fmla="*/ 1004858 h 1064723"/>
                <a:gd name="connsiteX22" fmla="*/ 588475 w 1222218"/>
                <a:gd name="connsiteY22" fmla="*/ 1050125 h 1064723"/>
                <a:gd name="connsiteX23" fmla="*/ 597529 w 1222218"/>
                <a:gd name="connsiteY23" fmla="*/ 950537 h 1064723"/>
                <a:gd name="connsiteX24" fmla="*/ 606582 w 1222218"/>
                <a:gd name="connsiteY24" fmla="*/ 914323 h 1064723"/>
                <a:gd name="connsiteX25" fmla="*/ 715224 w 1222218"/>
                <a:gd name="connsiteY25" fmla="*/ 823789 h 1064723"/>
                <a:gd name="connsiteX26" fmla="*/ 778598 w 1222218"/>
                <a:gd name="connsiteY26" fmla="*/ 796628 h 1064723"/>
                <a:gd name="connsiteX27" fmla="*/ 805759 w 1222218"/>
                <a:gd name="connsiteY27" fmla="*/ 787575 h 1064723"/>
                <a:gd name="connsiteX28" fmla="*/ 923454 w 1222218"/>
                <a:gd name="connsiteY28" fmla="*/ 778521 h 1064723"/>
                <a:gd name="connsiteX29" fmla="*/ 968721 w 1222218"/>
                <a:gd name="connsiteY29" fmla="*/ 751361 h 1064723"/>
                <a:gd name="connsiteX30" fmla="*/ 995881 w 1222218"/>
                <a:gd name="connsiteY30" fmla="*/ 733254 h 1064723"/>
                <a:gd name="connsiteX31" fmla="*/ 1104523 w 1222218"/>
                <a:gd name="connsiteY31" fmla="*/ 697040 h 1064723"/>
                <a:gd name="connsiteX32" fmla="*/ 1131683 w 1222218"/>
                <a:gd name="connsiteY32" fmla="*/ 642719 h 1064723"/>
                <a:gd name="connsiteX33" fmla="*/ 1149790 w 1222218"/>
                <a:gd name="connsiteY33" fmla="*/ 615559 h 1064723"/>
                <a:gd name="connsiteX34" fmla="*/ 1195058 w 1222218"/>
                <a:gd name="connsiteY34" fmla="*/ 470704 h 1064723"/>
                <a:gd name="connsiteX35" fmla="*/ 1204111 w 1222218"/>
                <a:gd name="connsiteY35" fmla="*/ 434490 h 1064723"/>
                <a:gd name="connsiteX36" fmla="*/ 1222218 w 1222218"/>
                <a:gd name="connsiteY36" fmla="*/ 289634 h 1064723"/>
                <a:gd name="connsiteX37" fmla="*/ 1204111 w 1222218"/>
                <a:gd name="connsiteY37" fmla="*/ 199100 h 1064723"/>
                <a:gd name="connsiteX38" fmla="*/ 1186004 w 1222218"/>
                <a:gd name="connsiteY38" fmla="*/ 171939 h 1064723"/>
                <a:gd name="connsiteX39" fmla="*/ 1122630 w 1222218"/>
                <a:gd name="connsiteY39" fmla="*/ 99511 h 1064723"/>
                <a:gd name="connsiteX40" fmla="*/ 1095470 w 1222218"/>
                <a:gd name="connsiteY40" fmla="*/ 72351 h 1064723"/>
                <a:gd name="connsiteX41" fmla="*/ 1050202 w 1222218"/>
                <a:gd name="connsiteY41" fmla="*/ 54244 h 1064723"/>
                <a:gd name="connsiteX42" fmla="*/ 977774 w 1222218"/>
                <a:gd name="connsiteY42" fmla="*/ 18030 h 1064723"/>
                <a:gd name="connsiteX43" fmla="*/ 796705 w 1222218"/>
                <a:gd name="connsiteY43" fmla="*/ 27084 h 1064723"/>
                <a:gd name="connsiteX44" fmla="*/ 769545 w 1222218"/>
                <a:gd name="connsiteY44" fmla="*/ 36137 h 1064723"/>
                <a:gd name="connsiteX45" fmla="*/ 724277 w 1222218"/>
                <a:gd name="connsiteY45" fmla="*/ 72351 h 1064723"/>
                <a:gd name="connsiteX46" fmla="*/ 660903 w 1222218"/>
                <a:gd name="connsiteY46" fmla="*/ 126672 h 1064723"/>
                <a:gd name="connsiteX47" fmla="*/ 624689 w 1222218"/>
                <a:gd name="connsiteY47" fmla="*/ 180993 h 1064723"/>
                <a:gd name="connsiteX48" fmla="*/ 624689 w 1222218"/>
                <a:gd name="connsiteY48" fmla="*/ 371115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22218" h="1064723">
                  <a:moveTo>
                    <a:pt x="624689" y="371115"/>
                  </a:moveTo>
                  <a:cubicBezTo>
                    <a:pt x="617145" y="383186"/>
                    <a:pt x="642243" y="341369"/>
                    <a:pt x="579422" y="253420"/>
                  </a:cubicBezTo>
                  <a:cubicBezTo>
                    <a:pt x="569500" y="239529"/>
                    <a:pt x="556865" y="227450"/>
                    <a:pt x="543208" y="217207"/>
                  </a:cubicBezTo>
                  <a:cubicBezTo>
                    <a:pt x="485621" y="174017"/>
                    <a:pt x="352663" y="184402"/>
                    <a:pt x="316872" y="180993"/>
                  </a:cubicBezTo>
                  <a:cubicBezTo>
                    <a:pt x="226337" y="205135"/>
                    <a:pt x="133572" y="222086"/>
                    <a:pt x="45268" y="253420"/>
                  </a:cubicBezTo>
                  <a:cubicBezTo>
                    <a:pt x="36274" y="256611"/>
                    <a:pt x="40163" y="271893"/>
                    <a:pt x="36214" y="280581"/>
                  </a:cubicBezTo>
                  <a:cubicBezTo>
                    <a:pt x="25044" y="305154"/>
                    <a:pt x="0" y="353008"/>
                    <a:pt x="0" y="353008"/>
                  </a:cubicBezTo>
                  <a:cubicBezTo>
                    <a:pt x="9054" y="443543"/>
                    <a:pt x="13531" y="534653"/>
                    <a:pt x="27161" y="624612"/>
                  </a:cubicBezTo>
                  <a:cubicBezTo>
                    <a:pt x="28791" y="635370"/>
                    <a:pt x="38103" y="643584"/>
                    <a:pt x="45268" y="651773"/>
                  </a:cubicBezTo>
                  <a:cubicBezTo>
                    <a:pt x="59320" y="667832"/>
                    <a:pt x="73872" y="683709"/>
                    <a:pt x="90535" y="697040"/>
                  </a:cubicBezTo>
                  <a:cubicBezTo>
                    <a:pt x="104276" y="708033"/>
                    <a:pt x="119722" y="717054"/>
                    <a:pt x="135802" y="724201"/>
                  </a:cubicBezTo>
                  <a:cubicBezTo>
                    <a:pt x="148712" y="729939"/>
                    <a:pt x="207096" y="739529"/>
                    <a:pt x="217283" y="742307"/>
                  </a:cubicBezTo>
                  <a:cubicBezTo>
                    <a:pt x="235697" y="747329"/>
                    <a:pt x="253497" y="754378"/>
                    <a:pt x="271604" y="760414"/>
                  </a:cubicBezTo>
                  <a:cubicBezTo>
                    <a:pt x="280658" y="763432"/>
                    <a:pt x="289407" y="767596"/>
                    <a:pt x="298765" y="769468"/>
                  </a:cubicBezTo>
                  <a:lnTo>
                    <a:pt x="344032" y="778521"/>
                  </a:lnTo>
                  <a:cubicBezTo>
                    <a:pt x="356103" y="784557"/>
                    <a:pt x="367913" y="791147"/>
                    <a:pt x="380246" y="796628"/>
                  </a:cubicBezTo>
                  <a:cubicBezTo>
                    <a:pt x="395097" y="803228"/>
                    <a:pt x="410977" y="807467"/>
                    <a:pt x="425513" y="814735"/>
                  </a:cubicBezTo>
                  <a:cubicBezTo>
                    <a:pt x="435245" y="819601"/>
                    <a:pt x="443819" y="826518"/>
                    <a:pt x="452673" y="832842"/>
                  </a:cubicBezTo>
                  <a:cubicBezTo>
                    <a:pt x="531237" y="888960"/>
                    <a:pt x="452070" y="835460"/>
                    <a:pt x="516048" y="878109"/>
                  </a:cubicBezTo>
                  <a:cubicBezTo>
                    <a:pt x="522084" y="890180"/>
                    <a:pt x="528674" y="901990"/>
                    <a:pt x="534155" y="914323"/>
                  </a:cubicBezTo>
                  <a:cubicBezTo>
                    <a:pt x="540755" y="929174"/>
                    <a:pt x="544994" y="945055"/>
                    <a:pt x="552262" y="959591"/>
                  </a:cubicBezTo>
                  <a:cubicBezTo>
                    <a:pt x="560131" y="975330"/>
                    <a:pt x="570369" y="989769"/>
                    <a:pt x="579422" y="1004858"/>
                  </a:cubicBezTo>
                  <a:cubicBezTo>
                    <a:pt x="582440" y="1019947"/>
                    <a:pt x="583609" y="1064723"/>
                    <a:pt x="588475" y="1050125"/>
                  </a:cubicBezTo>
                  <a:cubicBezTo>
                    <a:pt x="599016" y="1018503"/>
                    <a:pt x="593124" y="983578"/>
                    <a:pt x="597529" y="950537"/>
                  </a:cubicBezTo>
                  <a:cubicBezTo>
                    <a:pt x="599173" y="938203"/>
                    <a:pt x="598995" y="924185"/>
                    <a:pt x="606582" y="914323"/>
                  </a:cubicBezTo>
                  <a:cubicBezTo>
                    <a:pt x="684368" y="813201"/>
                    <a:pt x="654219" y="848191"/>
                    <a:pt x="715224" y="823789"/>
                  </a:cubicBezTo>
                  <a:cubicBezTo>
                    <a:pt x="736563" y="815253"/>
                    <a:pt x="757259" y="805164"/>
                    <a:pt x="778598" y="796628"/>
                  </a:cubicBezTo>
                  <a:cubicBezTo>
                    <a:pt x="787459" y="793084"/>
                    <a:pt x="796289" y="788759"/>
                    <a:pt x="805759" y="787575"/>
                  </a:cubicBezTo>
                  <a:cubicBezTo>
                    <a:pt x="844803" y="782695"/>
                    <a:pt x="884222" y="781539"/>
                    <a:pt x="923454" y="778521"/>
                  </a:cubicBezTo>
                  <a:cubicBezTo>
                    <a:pt x="938543" y="769468"/>
                    <a:pt x="953799" y="760687"/>
                    <a:pt x="968721" y="751361"/>
                  </a:cubicBezTo>
                  <a:cubicBezTo>
                    <a:pt x="977948" y="745594"/>
                    <a:pt x="985778" y="737295"/>
                    <a:pt x="995881" y="733254"/>
                  </a:cubicBezTo>
                  <a:cubicBezTo>
                    <a:pt x="1031324" y="719077"/>
                    <a:pt x="1104523" y="697040"/>
                    <a:pt x="1104523" y="697040"/>
                  </a:cubicBezTo>
                  <a:cubicBezTo>
                    <a:pt x="1113576" y="678933"/>
                    <a:pt x="1121852" y="660416"/>
                    <a:pt x="1131683" y="642719"/>
                  </a:cubicBezTo>
                  <a:cubicBezTo>
                    <a:pt x="1136967" y="633207"/>
                    <a:pt x="1146028" y="625769"/>
                    <a:pt x="1149790" y="615559"/>
                  </a:cubicBezTo>
                  <a:cubicBezTo>
                    <a:pt x="1167279" y="568090"/>
                    <a:pt x="1182789" y="519782"/>
                    <a:pt x="1195058" y="470704"/>
                  </a:cubicBezTo>
                  <a:cubicBezTo>
                    <a:pt x="1198076" y="458633"/>
                    <a:pt x="1202265" y="446795"/>
                    <a:pt x="1204111" y="434490"/>
                  </a:cubicBezTo>
                  <a:cubicBezTo>
                    <a:pt x="1211329" y="386367"/>
                    <a:pt x="1222218" y="289634"/>
                    <a:pt x="1222218" y="289634"/>
                  </a:cubicBezTo>
                  <a:cubicBezTo>
                    <a:pt x="1216182" y="259456"/>
                    <a:pt x="1213162" y="228515"/>
                    <a:pt x="1204111" y="199100"/>
                  </a:cubicBezTo>
                  <a:cubicBezTo>
                    <a:pt x="1200911" y="188700"/>
                    <a:pt x="1192894" y="180361"/>
                    <a:pt x="1186004" y="171939"/>
                  </a:cubicBezTo>
                  <a:cubicBezTo>
                    <a:pt x="1165690" y="147110"/>
                    <a:pt x="1144209" y="123248"/>
                    <a:pt x="1122630" y="99511"/>
                  </a:cubicBezTo>
                  <a:cubicBezTo>
                    <a:pt x="1114018" y="90037"/>
                    <a:pt x="1106327" y="79137"/>
                    <a:pt x="1095470" y="72351"/>
                  </a:cubicBezTo>
                  <a:cubicBezTo>
                    <a:pt x="1081689" y="63738"/>
                    <a:pt x="1064738" y="61512"/>
                    <a:pt x="1050202" y="54244"/>
                  </a:cubicBezTo>
                  <a:cubicBezTo>
                    <a:pt x="941714" y="0"/>
                    <a:pt x="1134420" y="80688"/>
                    <a:pt x="977774" y="18030"/>
                  </a:cubicBezTo>
                  <a:cubicBezTo>
                    <a:pt x="917418" y="21048"/>
                    <a:pt x="856910" y="21849"/>
                    <a:pt x="796705" y="27084"/>
                  </a:cubicBezTo>
                  <a:cubicBezTo>
                    <a:pt x="787198" y="27911"/>
                    <a:pt x="776997" y="30175"/>
                    <a:pt x="769545" y="36137"/>
                  </a:cubicBezTo>
                  <a:cubicBezTo>
                    <a:pt x="711045" y="82938"/>
                    <a:pt x="792545" y="49597"/>
                    <a:pt x="724277" y="72351"/>
                  </a:cubicBezTo>
                  <a:cubicBezTo>
                    <a:pt x="703152" y="90458"/>
                    <a:pt x="679704" y="106162"/>
                    <a:pt x="660903" y="126672"/>
                  </a:cubicBezTo>
                  <a:cubicBezTo>
                    <a:pt x="646198" y="142714"/>
                    <a:pt x="624689" y="180993"/>
                    <a:pt x="624689" y="180993"/>
                  </a:cubicBezTo>
                  <a:cubicBezTo>
                    <a:pt x="601322" y="251098"/>
                    <a:pt x="632233" y="359044"/>
                    <a:pt x="624689" y="37111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3803" name="Object 11"/>
            <p:cNvGraphicFramePr>
              <a:graphicFrameLocks noChangeAspect="1"/>
            </p:cNvGraphicFramePr>
            <p:nvPr/>
          </p:nvGraphicFramePr>
          <p:xfrm>
            <a:off x="2214546" y="5286388"/>
            <a:ext cx="945504" cy="529482"/>
          </p:xfrm>
          <a:graphic>
            <a:graphicData uri="http://schemas.openxmlformats.org/presentationml/2006/ole">
              <p:oleObj spid="_x0000_s33803" name="Формула" r:id="rId12" imgW="634680" imgH="355320" progId="Equation.3">
                <p:embed/>
              </p:oleObj>
            </a:graphicData>
          </a:graphic>
        </p:graphicFrame>
      </p:grpSp>
      <p:sp>
        <p:nvSpPr>
          <p:cNvPr id="114" name="4-конечная звезда 113"/>
          <p:cNvSpPr/>
          <p:nvPr/>
        </p:nvSpPr>
        <p:spPr>
          <a:xfrm>
            <a:off x="3143250" y="5143500"/>
            <a:ext cx="357188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4-конечная звезда 114"/>
          <p:cNvSpPr/>
          <p:nvPr/>
        </p:nvSpPr>
        <p:spPr>
          <a:xfrm>
            <a:off x="500063" y="4429125"/>
            <a:ext cx="357187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4-конечная звезда 115"/>
          <p:cNvSpPr/>
          <p:nvPr/>
        </p:nvSpPr>
        <p:spPr>
          <a:xfrm>
            <a:off x="1571625" y="3429000"/>
            <a:ext cx="357188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4-конечная звезда 116"/>
          <p:cNvSpPr/>
          <p:nvPr/>
        </p:nvSpPr>
        <p:spPr>
          <a:xfrm>
            <a:off x="2000250" y="1714500"/>
            <a:ext cx="357188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4-конечная звезда 117"/>
          <p:cNvSpPr/>
          <p:nvPr/>
        </p:nvSpPr>
        <p:spPr>
          <a:xfrm>
            <a:off x="3357563" y="428625"/>
            <a:ext cx="357187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4-конечная звезда 118"/>
          <p:cNvSpPr/>
          <p:nvPr/>
        </p:nvSpPr>
        <p:spPr>
          <a:xfrm>
            <a:off x="4572000" y="785813"/>
            <a:ext cx="357188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4-конечная звезда 119"/>
          <p:cNvSpPr/>
          <p:nvPr/>
        </p:nvSpPr>
        <p:spPr>
          <a:xfrm>
            <a:off x="6286500" y="1428750"/>
            <a:ext cx="357188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4-конечная звезда 120"/>
          <p:cNvSpPr/>
          <p:nvPr/>
        </p:nvSpPr>
        <p:spPr>
          <a:xfrm>
            <a:off x="7143750" y="2500313"/>
            <a:ext cx="357188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4-конечная звезда 121"/>
          <p:cNvSpPr/>
          <p:nvPr/>
        </p:nvSpPr>
        <p:spPr>
          <a:xfrm>
            <a:off x="8143875" y="3500438"/>
            <a:ext cx="357188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4-конечная звезда 122"/>
          <p:cNvSpPr/>
          <p:nvPr/>
        </p:nvSpPr>
        <p:spPr>
          <a:xfrm>
            <a:off x="5715000" y="4786313"/>
            <a:ext cx="357188" cy="342900"/>
          </a:xfrm>
          <a:prstGeom prst="star4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4" name="Picture 18" descr="D:\Мои документы\Мои рисунки\pointer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00313" y="4214813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xit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65" name="Группа 0"/>
          <p:cNvGrpSpPr>
            <a:grpSpLocks/>
          </p:cNvGrpSpPr>
          <p:nvPr/>
        </p:nvGrpSpPr>
        <p:grpSpPr bwMode="auto">
          <a:xfrm>
            <a:off x="214313" y="142875"/>
            <a:ext cx="8805862" cy="6572250"/>
            <a:chOff x="214282" y="142852"/>
            <a:chExt cx="8806014" cy="6572296"/>
          </a:xfrm>
        </p:grpSpPr>
        <p:grpSp>
          <p:nvGrpSpPr>
            <p:cNvPr id="49211" name="Группа 73"/>
            <p:cNvGrpSpPr>
              <a:grpSpLocks/>
            </p:cNvGrpSpPr>
            <p:nvPr/>
          </p:nvGrpSpPr>
          <p:grpSpPr bwMode="auto">
            <a:xfrm>
              <a:off x="214282" y="285728"/>
              <a:ext cx="8715436" cy="6429420"/>
              <a:chOff x="214282" y="285728"/>
              <a:chExt cx="8715436" cy="6429420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14282" y="100010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14282" y="128586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14282" y="157161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14282" y="185736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14282" y="214311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14282" y="242886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14282" y="271462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14282" y="300037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14282" y="328612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14282" y="357187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4282" y="385762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4282" y="414338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4282" y="442913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14282" y="471488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85720" y="500063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85720" y="5286388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14282" y="557214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14282" y="585789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14282" y="614364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14282" y="642939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-274960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3937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67945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96521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125096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153672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182247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210823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239398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267974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296549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325125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353700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382276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4108518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39427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68002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496578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525153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5537293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-103507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-74931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-46356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-1778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10795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-189233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-160658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-132082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2463845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-217809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85720" y="428604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285720" y="71435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1143813" y="3428206"/>
              <a:ext cx="657229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357159" y="3000372"/>
              <a:ext cx="864408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14" name="TextBox 5"/>
            <p:cNvSpPr txBox="1">
              <a:spLocks noChangeArrowheads="1"/>
            </p:cNvSpPr>
            <p:nvPr/>
          </p:nvSpPr>
          <p:spPr bwMode="auto">
            <a:xfrm>
              <a:off x="8715404" y="3071810"/>
              <a:ext cx="3048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49215" name="TextBox 6"/>
            <p:cNvSpPr txBox="1">
              <a:spLocks noChangeArrowheads="1"/>
            </p:cNvSpPr>
            <p:nvPr/>
          </p:nvSpPr>
          <p:spPr bwMode="auto">
            <a:xfrm>
              <a:off x="4500562" y="14285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678409" y="2965447"/>
              <a:ext cx="7143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17" name="TextBox 8"/>
            <p:cNvSpPr txBox="1">
              <a:spLocks noChangeArrowheads="1"/>
            </p:cNvSpPr>
            <p:nvPr/>
          </p:nvSpPr>
          <p:spPr bwMode="auto">
            <a:xfrm>
              <a:off x="4643438" y="3071810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357729" y="271462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19" name="TextBox 10"/>
            <p:cNvSpPr txBox="1">
              <a:spLocks noChangeArrowheads="1"/>
            </p:cNvSpPr>
            <p:nvPr/>
          </p:nvSpPr>
          <p:spPr bwMode="auto">
            <a:xfrm>
              <a:off x="4143372" y="257174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49220" name="TextBox 11"/>
            <p:cNvSpPr txBox="1">
              <a:spLocks noChangeArrowheads="1"/>
            </p:cNvSpPr>
            <p:nvPr/>
          </p:nvSpPr>
          <p:spPr bwMode="auto">
            <a:xfrm>
              <a:off x="4143372" y="292893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66" name="Полилиния 65"/>
          <p:cNvSpPr/>
          <p:nvPr/>
        </p:nvSpPr>
        <p:spPr>
          <a:xfrm>
            <a:off x="3571875" y="4133850"/>
            <a:ext cx="585788" cy="1163638"/>
          </a:xfrm>
          <a:custGeom>
            <a:avLst/>
            <a:gdLst>
              <a:gd name="connsiteX0" fmla="*/ 0 w 585927"/>
              <a:gd name="connsiteY0" fmla="*/ 1162975 h 1162975"/>
              <a:gd name="connsiteX1" fmla="*/ 292963 w 585927"/>
              <a:gd name="connsiteY1" fmla="*/ 301841 h 1162975"/>
              <a:gd name="connsiteX2" fmla="*/ 585927 w 585927"/>
              <a:gd name="connsiteY2" fmla="*/ 0 h 1162975"/>
              <a:gd name="connsiteX3" fmla="*/ 585927 w 585927"/>
              <a:gd name="connsiteY3" fmla="*/ 0 h 116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927" h="1162975">
                <a:moveTo>
                  <a:pt x="0" y="1162975"/>
                </a:moveTo>
                <a:cubicBezTo>
                  <a:pt x="97654" y="829322"/>
                  <a:pt x="195309" y="495670"/>
                  <a:pt x="292963" y="301841"/>
                </a:cubicBezTo>
                <a:cubicBezTo>
                  <a:pt x="390617" y="108012"/>
                  <a:pt x="585927" y="0"/>
                  <a:pt x="585927" y="0"/>
                </a:cubicBezTo>
                <a:lnTo>
                  <a:pt x="585927" y="0"/>
                </a:ln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3571875" y="4143375"/>
            <a:ext cx="576263" cy="1136650"/>
          </a:xfrm>
          <a:custGeom>
            <a:avLst/>
            <a:gdLst>
              <a:gd name="connsiteX0" fmla="*/ 577049 w 577049"/>
              <a:gd name="connsiteY0" fmla="*/ 0 h 1136341"/>
              <a:gd name="connsiteX1" fmla="*/ 292963 w 577049"/>
              <a:gd name="connsiteY1" fmla="*/ 861134 h 1136341"/>
              <a:gd name="connsiteX2" fmla="*/ 0 w 577049"/>
              <a:gd name="connsiteY2" fmla="*/ 1136341 h 1136341"/>
              <a:gd name="connsiteX3" fmla="*/ 0 w 577049"/>
              <a:gd name="connsiteY3" fmla="*/ 1136341 h 1136341"/>
              <a:gd name="connsiteX4" fmla="*/ 0 w 577049"/>
              <a:gd name="connsiteY4" fmla="*/ 1136341 h 113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049" h="1136341">
                <a:moveTo>
                  <a:pt x="577049" y="0"/>
                </a:moveTo>
                <a:cubicBezTo>
                  <a:pt x="483093" y="335872"/>
                  <a:pt x="389138" y="671744"/>
                  <a:pt x="292963" y="861134"/>
                </a:cubicBezTo>
                <a:cubicBezTo>
                  <a:pt x="196788" y="1050524"/>
                  <a:pt x="0" y="1136341"/>
                  <a:pt x="0" y="1136341"/>
                </a:cubicBezTo>
                <a:lnTo>
                  <a:pt x="0" y="1136341"/>
                </a:lnTo>
                <a:lnTo>
                  <a:pt x="0" y="1136341"/>
                </a:ln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3284538" y="2139950"/>
            <a:ext cx="577850" cy="1136650"/>
          </a:xfrm>
          <a:custGeom>
            <a:avLst/>
            <a:gdLst>
              <a:gd name="connsiteX0" fmla="*/ 577048 w 577048"/>
              <a:gd name="connsiteY0" fmla="*/ 1136342 h 1136342"/>
              <a:gd name="connsiteX1" fmla="*/ 275208 w 577048"/>
              <a:gd name="connsiteY1" fmla="*/ 852257 h 1136342"/>
              <a:gd name="connsiteX2" fmla="*/ 0 w 577048"/>
              <a:gd name="connsiteY2" fmla="*/ 0 h 1136342"/>
              <a:gd name="connsiteX3" fmla="*/ 0 w 577048"/>
              <a:gd name="connsiteY3" fmla="*/ 0 h 113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48" h="1136342">
                <a:moveTo>
                  <a:pt x="577048" y="1136342"/>
                </a:moveTo>
                <a:cubicBezTo>
                  <a:pt x="474215" y="1088994"/>
                  <a:pt x="371383" y="1041647"/>
                  <a:pt x="275208" y="852257"/>
                </a:cubicBezTo>
                <a:cubicBezTo>
                  <a:pt x="179033" y="66286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3284538" y="2139950"/>
            <a:ext cx="577850" cy="1144588"/>
          </a:xfrm>
          <a:custGeom>
            <a:avLst/>
            <a:gdLst>
              <a:gd name="connsiteX0" fmla="*/ 0 w 577048"/>
              <a:gd name="connsiteY0" fmla="*/ 0 h 1145220"/>
              <a:gd name="connsiteX1" fmla="*/ 292963 w 577048"/>
              <a:gd name="connsiteY1" fmla="*/ 292964 h 1145220"/>
              <a:gd name="connsiteX2" fmla="*/ 577048 w 577048"/>
              <a:gd name="connsiteY2" fmla="*/ 1145220 h 1145220"/>
              <a:gd name="connsiteX3" fmla="*/ 577048 w 577048"/>
              <a:gd name="connsiteY3" fmla="*/ 1145220 h 114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48" h="1145220">
                <a:moveTo>
                  <a:pt x="0" y="0"/>
                </a:moveTo>
                <a:cubicBezTo>
                  <a:pt x="98394" y="51047"/>
                  <a:pt x="196788" y="102094"/>
                  <a:pt x="292963" y="292964"/>
                </a:cubicBezTo>
                <a:cubicBezTo>
                  <a:pt x="389138" y="483834"/>
                  <a:pt x="577048" y="1145220"/>
                  <a:pt x="577048" y="1145220"/>
                </a:cubicBezTo>
                <a:lnTo>
                  <a:pt x="577048" y="1145220"/>
                </a:lnTo>
              </a:path>
            </a:pathLst>
          </a:custGeom>
          <a:ln w="222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4438650" y="998538"/>
            <a:ext cx="1136650" cy="573087"/>
          </a:xfrm>
          <a:custGeom>
            <a:avLst/>
            <a:gdLst>
              <a:gd name="connsiteX0" fmla="*/ 0 w 1136342"/>
              <a:gd name="connsiteY0" fmla="*/ 572610 h 572610"/>
              <a:gd name="connsiteX1" fmla="*/ 213064 w 1136342"/>
              <a:gd name="connsiteY1" fmla="*/ 190870 h 572610"/>
              <a:gd name="connsiteX2" fmla="*/ 559293 w 1136342"/>
              <a:gd name="connsiteY2" fmla="*/ 4439 h 572610"/>
              <a:gd name="connsiteX3" fmla="*/ 914400 w 1136342"/>
              <a:gd name="connsiteY3" fmla="*/ 217503 h 572610"/>
              <a:gd name="connsiteX4" fmla="*/ 1136342 w 1136342"/>
              <a:gd name="connsiteY4" fmla="*/ 572610 h 572610"/>
              <a:gd name="connsiteX5" fmla="*/ 1136342 w 1136342"/>
              <a:gd name="connsiteY5" fmla="*/ 572610 h 57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6342" h="572610">
                <a:moveTo>
                  <a:pt x="0" y="572610"/>
                </a:moveTo>
                <a:cubicBezTo>
                  <a:pt x="59924" y="429087"/>
                  <a:pt x="119849" y="285565"/>
                  <a:pt x="213064" y="190870"/>
                </a:cubicBezTo>
                <a:cubicBezTo>
                  <a:pt x="306279" y="96175"/>
                  <a:pt x="442404" y="0"/>
                  <a:pt x="559293" y="4439"/>
                </a:cubicBezTo>
                <a:cubicBezTo>
                  <a:pt x="676182" y="8878"/>
                  <a:pt x="818225" y="122808"/>
                  <a:pt x="914400" y="217503"/>
                </a:cubicBezTo>
                <a:cubicBezTo>
                  <a:pt x="1010575" y="312198"/>
                  <a:pt x="1136342" y="572610"/>
                  <a:pt x="1136342" y="572610"/>
                </a:cubicBezTo>
                <a:lnTo>
                  <a:pt x="1136342" y="572610"/>
                </a:lnTo>
              </a:path>
            </a:pathLst>
          </a:cu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4125913" y="1571625"/>
            <a:ext cx="312737" cy="912813"/>
          </a:xfrm>
          <a:custGeom>
            <a:avLst/>
            <a:gdLst>
              <a:gd name="connsiteX0" fmla="*/ 313678 w 313678"/>
              <a:gd name="connsiteY0" fmla="*/ 0 h 912920"/>
              <a:gd name="connsiteX1" fmla="*/ 145002 w 313678"/>
              <a:gd name="connsiteY1" fmla="*/ 479394 h 912920"/>
              <a:gd name="connsiteX2" fmla="*/ 20715 w 313678"/>
              <a:gd name="connsiteY2" fmla="*/ 852256 h 912920"/>
              <a:gd name="connsiteX3" fmla="*/ 20715 w 313678"/>
              <a:gd name="connsiteY3" fmla="*/ 843378 h 912920"/>
              <a:gd name="connsiteX4" fmla="*/ 20715 w 313678"/>
              <a:gd name="connsiteY4" fmla="*/ 843378 h 912920"/>
              <a:gd name="connsiteX5" fmla="*/ 20715 w 313678"/>
              <a:gd name="connsiteY5" fmla="*/ 843378 h 91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678" h="912920">
                <a:moveTo>
                  <a:pt x="313678" y="0"/>
                </a:moveTo>
                <a:cubicBezTo>
                  <a:pt x="253753" y="168675"/>
                  <a:pt x="193829" y="337351"/>
                  <a:pt x="145002" y="479394"/>
                </a:cubicBezTo>
                <a:cubicBezTo>
                  <a:pt x="96175" y="621437"/>
                  <a:pt x="41430" y="791592"/>
                  <a:pt x="20715" y="852256"/>
                </a:cubicBezTo>
                <a:cubicBezTo>
                  <a:pt x="0" y="912920"/>
                  <a:pt x="20715" y="843378"/>
                  <a:pt x="20715" y="843378"/>
                </a:cubicBezTo>
                <a:lnTo>
                  <a:pt x="20715" y="843378"/>
                </a:lnTo>
                <a:lnTo>
                  <a:pt x="20715" y="843378"/>
                </a:lnTo>
              </a:path>
            </a:pathLst>
          </a:cu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5575300" y="1571625"/>
            <a:ext cx="292100" cy="852488"/>
          </a:xfrm>
          <a:custGeom>
            <a:avLst/>
            <a:gdLst>
              <a:gd name="connsiteX0" fmla="*/ 0 w 292963"/>
              <a:gd name="connsiteY0" fmla="*/ 0 h 852256"/>
              <a:gd name="connsiteX1" fmla="*/ 195308 w 292963"/>
              <a:gd name="connsiteY1" fmla="*/ 506027 h 852256"/>
              <a:gd name="connsiteX2" fmla="*/ 292963 w 292963"/>
              <a:gd name="connsiteY2" fmla="*/ 852256 h 852256"/>
              <a:gd name="connsiteX3" fmla="*/ 292963 w 292963"/>
              <a:gd name="connsiteY3" fmla="*/ 852256 h 85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963" h="852256">
                <a:moveTo>
                  <a:pt x="0" y="0"/>
                </a:moveTo>
                <a:cubicBezTo>
                  <a:pt x="73240" y="181992"/>
                  <a:pt x="146481" y="363984"/>
                  <a:pt x="195308" y="506027"/>
                </a:cubicBezTo>
                <a:cubicBezTo>
                  <a:pt x="244135" y="648070"/>
                  <a:pt x="292963" y="852256"/>
                  <a:pt x="292963" y="852256"/>
                </a:cubicBezTo>
                <a:lnTo>
                  <a:pt x="292963" y="852256"/>
                </a:lnTo>
              </a:path>
            </a:pathLst>
          </a:cu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4146550" y="2136775"/>
            <a:ext cx="558800" cy="295275"/>
          </a:xfrm>
          <a:custGeom>
            <a:avLst/>
            <a:gdLst>
              <a:gd name="connsiteX0" fmla="*/ 0 w 559293"/>
              <a:gd name="connsiteY0" fmla="*/ 278167 h 295923"/>
              <a:gd name="connsiteX1" fmla="*/ 292963 w 559293"/>
              <a:gd name="connsiteY1" fmla="*/ 2959 h 295923"/>
              <a:gd name="connsiteX2" fmla="*/ 559293 w 559293"/>
              <a:gd name="connsiteY2" fmla="*/ 295923 h 295923"/>
              <a:gd name="connsiteX3" fmla="*/ 559293 w 559293"/>
              <a:gd name="connsiteY3" fmla="*/ 295923 h 29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293" h="295923">
                <a:moveTo>
                  <a:pt x="0" y="278167"/>
                </a:moveTo>
                <a:cubicBezTo>
                  <a:pt x="99874" y="139083"/>
                  <a:pt x="199748" y="0"/>
                  <a:pt x="292963" y="2959"/>
                </a:cubicBezTo>
                <a:cubicBezTo>
                  <a:pt x="386179" y="5918"/>
                  <a:pt x="559293" y="295923"/>
                  <a:pt x="559293" y="295923"/>
                </a:cubicBezTo>
                <a:lnTo>
                  <a:pt x="559293" y="295923"/>
                </a:lnTo>
              </a:path>
            </a:pathLst>
          </a:cu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4714875" y="2143125"/>
            <a:ext cx="558800" cy="295275"/>
          </a:xfrm>
          <a:custGeom>
            <a:avLst/>
            <a:gdLst>
              <a:gd name="connsiteX0" fmla="*/ 0 w 559293"/>
              <a:gd name="connsiteY0" fmla="*/ 278167 h 295923"/>
              <a:gd name="connsiteX1" fmla="*/ 292963 w 559293"/>
              <a:gd name="connsiteY1" fmla="*/ 2959 h 295923"/>
              <a:gd name="connsiteX2" fmla="*/ 559293 w 559293"/>
              <a:gd name="connsiteY2" fmla="*/ 295923 h 295923"/>
              <a:gd name="connsiteX3" fmla="*/ 559293 w 559293"/>
              <a:gd name="connsiteY3" fmla="*/ 295923 h 29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293" h="295923">
                <a:moveTo>
                  <a:pt x="0" y="278167"/>
                </a:moveTo>
                <a:cubicBezTo>
                  <a:pt x="99874" y="139083"/>
                  <a:pt x="199748" y="0"/>
                  <a:pt x="292963" y="2959"/>
                </a:cubicBezTo>
                <a:cubicBezTo>
                  <a:pt x="386179" y="5918"/>
                  <a:pt x="559293" y="295923"/>
                  <a:pt x="559293" y="295923"/>
                </a:cubicBezTo>
                <a:lnTo>
                  <a:pt x="559293" y="295923"/>
                </a:lnTo>
              </a:path>
            </a:pathLst>
          </a:cu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5286375" y="2143125"/>
            <a:ext cx="558800" cy="295275"/>
          </a:xfrm>
          <a:custGeom>
            <a:avLst/>
            <a:gdLst>
              <a:gd name="connsiteX0" fmla="*/ 0 w 559293"/>
              <a:gd name="connsiteY0" fmla="*/ 278167 h 295923"/>
              <a:gd name="connsiteX1" fmla="*/ 292963 w 559293"/>
              <a:gd name="connsiteY1" fmla="*/ 2959 h 295923"/>
              <a:gd name="connsiteX2" fmla="*/ 559293 w 559293"/>
              <a:gd name="connsiteY2" fmla="*/ 295923 h 295923"/>
              <a:gd name="connsiteX3" fmla="*/ 559293 w 559293"/>
              <a:gd name="connsiteY3" fmla="*/ 295923 h 29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293" h="295923">
                <a:moveTo>
                  <a:pt x="0" y="278167"/>
                </a:moveTo>
                <a:cubicBezTo>
                  <a:pt x="99874" y="139083"/>
                  <a:pt x="199748" y="0"/>
                  <a:pt x="292963" y="2959"/>
                </a:cubicBezTo>
                <a:cubicBezTo>
                  <a:pt x="386179" y="5918"/>
                  <a:pt x="559293" y="295923"/>
                  <a:pt x="559293" y="295923"/>
                </a:cubicBezTo>
                <a:lnTo>
                  <a:pt x="559293" y="295923"/>
                </a:lnTo>
              </a:path>
            </a:pathLst>
          </a:cu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0" name="Группа 1"/>
          <p:cNvGrpSpPr>
            <a:grpSpLocks/>
          </p:cNvGrpSpPr>
          <p:nvPr/>
        </p:nvGrpSpPr>
        <p:grpSpPr bwMode="auto">
          <a:xfrm>
            <a:off x="1928813" y="0"/>
            <a:ext cx="2143125" cy="1557338"/>
            <a:chOff x="2000232" y="0"/>
            <a:chExt cx="2143140" cy="1557318"/>
          </a:xfrm>
        </p:grpSpPr>
        <p:sp>
          <p:nvSpPr>
            <p:cNvPr id="77" name="Пятно 2 76"/>
            <p:cNvSpPr/>
            <p:nvPr/>
          </p:nvSpPr>
          <p:spPr>
            <a:xfrm>
              <a:off x="2000232" y="0"/>
              <a:ext cx="2143140" cy="1557318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54" name="Object 2"/>
            <p:cNvGraphicFramePr>
              <a:graphicFrameLocks noChangeAspect="1"/>
            </p:cNvGraphicFramePr>
            <p:nvPr/>
          </p:nvGraphicFramePr>
          <p:xfrm>
            <a:off x="2357422" y="500042"/>
            <a:ext cx="1175957" cy="512597"/>
          </p:xfrm>
          <a:graphic>
            <a:graphicData uri="http://schemas.openxmlformats.org/presentationml/2006/ole">
              <p:oleObj spid="_x0000_s49154" name="Формула" r:id="rId3" imgW="990360" imgH="431640" progId="Equation.3">
                <p:embed/>
              </p:oleObj>
            </a:graphicData>
          </a:graphic>
        </p:graphicFrame>
      </p:grpSp>
      <p:grpSp>
        <p:nvGrpSpPr>
          <p:cNvPr id="101" name="Группа 2"/>
          <p:cNvGrpSpPr>
            <a:grpSpLocks/>
          </p:cNvGrpSpPr>
          <p:nvPr/>
        </p:nvGrpSpPr>
        <p:grpSpPr bwMode="auto">
          <a:xfrm>
            <a:off x="214313" y="785813"/>
            <a:ext cx="2143125" cy="1557337"/>
            <a:chOff x="214282" y="785794"/>
            <a:chExt cx="2143140" cy="1557318"/>
          </a:xfrm>
        </p:grpSpPr>
        <p:sp>
          <p:nvSpPr>
            <p:cNvPr id="99" name="Пятно 2 98"/>
            <p:cNvSpPr/>
            <p:nvPr/>
          </p:nvSpPr>
          <p:spPr>
            <a:xfrm>
              <a:off x="214282" y="785794"/>
              <a:ext cx="2143140" cy="1557318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55" name="Object 3"/>
            <p:cNvGraphicFramePr>
              <a:graphicFrameLocks noChangeAspect="1"/>
            </p:cNvGraphicFramePr>
            <p:nvPr/>
          </p:nvGraphicFramePr>
          <p:xfrm>
            <a:off x="571472" y="1285860"/>
            <a:ext cx="1094501" cy="509767"/>
          </p:xfrm>
          <a:graphic>
            <a:graphicData uri="http://schemas.openxmlformats.org/presentationml/2006/ole">
              <p:oleObj spid="_x0000_s49155" name="Формула" r:id="rId4" imgW="927000" imgH="431640" progId="Equation.3">
                <p:embed/>
              </p:oleObj>
            </a:graphicData>
          </a:graphic>
        </p:graphicFrame>
      </p:grpSp>
      <p:sp>
        <p:nvSpPr>
          <p:cNvPr id="84" name="Полилиния 83"/>
          <p:cNvSpPr/>
          <p:nvPr/>
        </p:nvSpPr>
        <p:spPr>
          <a:xfrm>
            <a:off x="3568700" y="701675"/>
            <a:ext cx="1420813" cy="4572000"/>
          </a:xfrm>
          <a:custGeom>
            <a:avLst/>
            <a:gdLst>
              <a:gd name="connsiteX0" fmla="*/ 1420427 w 1420427"/>
              <a:gd name="connsiteY0" fmla="*/ 292963 h 4572000"/>
              <a:gd name="connsiteX1" fmla="*/ 1145220 w 1420427"/>
              <a:gd name="connsiteY1" fmla="*/ 0 h 4572000"/>
              <a:gd name="connsiteX2" fmla="*/ 861134 w 1420427"/>
              <a:gd name="connsiteY2" fmla="*/ 292963 h 4572000"/>
              <a:gd name="connsiteX3" fmla="*/ 577049 w 1420427"/>
              <a:gd name="connsiteY3" fmla="*/ 1162975 h 4572000"/>
              <a:gd name="connsiteX4" fmla="*/ 301841 w 1420427"/>
              <a:gd name="connsiteY4" fmla="*/ 2583402 h 4572000"/>
              <a:gd name="connsiteX5" fmla="*/ 0 w 1420427"/>
              <a:gd name="connsiteY5" fmla="*/ 4572000 h 4572000"/>
              <a:gd name="connsiteX6" fmla="*/ 0 w 1420427"/>
              <a:gd name="connsiteY6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0427" h="4572000">
                <a:moveTo>
                  <a:pt x="1420427" y="292963"/>
                </a:moveTo>
                <a:cubicBezTo>
                  <a:pt x="1329431" y="146481"/>
                  <a:pt x="1238435" y="0"/>
                  <a:pt x="1145220" y="0"/>
                </a:cubicBezTo>
                <a:cubicBezTo>
                  <a:pt x="1052005" y="0"/>
                  <a:pt x="955829" y="99134"/>
                  <a:pt x="861134" y="292963"/>
                </a:cubicBezTo>
                <a:cubicBezTo>
                  <a:pt x="766439" y="486792"/>
                  <a:pt x="670265" y="781235"/>
                  <a:pt x="577049" y="1162975"/>
                </a:cubicBezTo>
                <a:cubicBezTo>
                  <a:pt x="483833" y="1544715"/>
                  <a:pt x="398016" y="2015231"/>
                  <a:pt x="301841" y="2583402"/>
                </a:cubicBezTo>
                <a:cubicBezTo>
                  <a:pt x="205666" y="3151573"/>
                  <a:pt x="0" y="4572000"/>
                  <a:pt x="0" y="4572000"/>
                </a:cubicBezTo>
                <a:lnTo>
                  <a:pt x="0" y="4572000"/>
                </a:lnTo>
              </a:path>
            </a:pathLst>
          </a:cu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2" name="Группа 3"/>
          <p:cNvGrpSpPr>
            <a:grpSpLocks/>
          </p:cNvGrpSpPr>
          <p:nvPr/>
        </p:nvGrpSpPr>
        <p:grpSpPr bwMode="auto">
          <a:xfrm>
            <a:off x="285750" y="2000250"/>
            <a:ext cx="2143125" cy="1557338"/>
            <a:chOff x="0" y="2000240"/>
            <a:chExt cx="2143140" cy="1557318"/>
          </a:xfrm>
        </p:grpSpPr>
        <p:sp>
          <p:nvSpPr>
            <p:cNvPr id="98" name="Пятно 2 97"/>
            <p:cNvSpPr/>
            <p:nvPr/>
          </p:nvSpPr>
          <p:spPr>
            <a:xfrm>
              <a:off x="0" y="2000240"/>
              <a:ext cx="2143140" cy="1557318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56" name="Object 4"/>
            <p:cNvGraphicFramePr>
              <a:graphicFrameLocks noChangeAspect="1"/>
            </p:cNvGraphicFramePr>
            <p:nvPr/>
          </p:nvGraphicFramePr>
          <p:xfrm>
            <a:off x="357158" y="2500306"/>
            <a:ext cx="1184460" cy="509768"/>
          </p:xfrm>
          <a:graphic>
            <a:graphicData uri="http://schemas.openxmlformats.org/presentationml/2006/ole">
              <p:oleObj spid="_x0000_s49156" name="Формула" r:id="rId5" imgW="1002960" imgH="431640" progId="Equation.3">
                <p:embed/>
              </p:oleObj>
            </a:graphicData>
          </a:graphic>
        </p:graphicFrame>
      </p:grpSp>
      <p:grpSp>
        <p:nvGrpSpPr>
          <p:cNvPr id="103" name="Группа 4"/>
          <p:cNvGrpSpPr>
            <a:grpSpLocks/>
          </p:cNvGrpSpPr>
          <p:nvPr/>
        </p:nvGrpSpPr>
        <p:grpSpPr bwMode="auto">
          <a:xfrm>
            <a:off x="214313" y="3357563"/>
            <a:ext cx="2143125" cy="1557337"/>
            <a:chOff x="0" y="3357562"/>
            <a:chExt cx="2143140" cy="1557318"/>
          </a:xfrm>
        </p:grpSpPr>
        <p:sp>
          <p:nvSpPr>
            <p:cNvPr id="97" name="Пятно 2 96"/>
            <p:cNvSpPr/>
            <p:nvPr/>
          </p:nvSpPr>
          <p:spPr>
            <a:xfrm>
              <a:off x="0" y="3357562"/>
              <a:ext cx="2143140" cy="1557318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57" name="Object 5"/>
            <p:cNvGraphicFramePr>
              <a:graphicFrameLocks noChangeAspect="1"/>
            </p:cNvGraphicFramePr>
            <p:nvPr/>
          </p:nvGraphicFramePr>
          <p:xfrm>
            <a:off x="428596" y="3857628"/>
            <a:ext cx="1079508" cy="509768"/>
          </p:xfrm>
          <a:graphic>
            <a:graphicData uri="http://schemas.openxmlformats.org/presentationml/2006/ole">
              <p:oleObj spid="_x0000_s49157" name="Формула" r:id="rId6" imgW="914400" imgH="431640" progId="Equation.3">
                <p:embed/>
              </p:oleObj>
            </a:graphicData>
          </a:graphic>
        </p:graphicFrame>
      </p:grpSp>
      <p:grpSp>
        <p:nvGrpSpPr>
          <p:cNvPr id="104" name="Группа 5"/>
          <p:cNvGrpSpPr>
            <a:grpSpLocks/>
          </p:cNvGrpSpPr>
          <p:nvPr/>
        </p:nvGrpSpPr>
        <p:grpSpPr bwMode="auto">
          <a:xfrm>
            <a:off x="357188" y="4572000"/>
            <a:ext cx="2143125" cy="1557338"/>
            <a:chOff x="357158" y="4857760"/>
            <a:chExt cx="2143140" cy="1557318"/>
          </a:xfrm>
        </p:grpSpPr>
        <p:sp>
          <p:nvSpPr>
            <p:cNvPr id="96" name="Пятно 2 95"/>
            <p:cNvSpPr/>
            <p:nvPr/>
          </p:nvSpPr>
          <p:spPr>
            <a:xfrm>
              <a:off x="357158" y="4857760"/>
              <a:ext cx="2143140" cy="1557318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58" name="Object 6"/>
            <p:cNvGraphicFramePr>
              <a:graphicFrameLocks noChangeAspect="1"/>
            </p:cNvGraphicFramePr>
            <p:nvPr/>
          </p:nvGraphicFramePr>
          <p:xfrm>
            <a:off x="714348" y="5357826"/>
            <a:ext cx="1214446" cy="509768"/>
          </p:xfrm>
          <a:graphic>
            <a:graphicData uri="http://schemas.openxmlformats.org/presentationml/2006/ole">
              <p:oleObj spid="_x0000_s49158" name="Формула" r:id="rId7" imgW="1028520" imgH="431640" progId="Equation.3">
                <p:embed/>
              </p:oleObj>
            </a:graphicData>
          </a:graphic>
        </p:graphicFrame>
      </p:grpSp>
      <p:grpSp>
        <p:nvGrpSpPr>
          <p:cNvPr id="105" name="Группа 6"/>
          <p:cNvGrpSpPr>
            <a:grpSpLocks/>
          </p:cNvGrpSpPr>
          <p:nvPr/>
        </p:nvGrpSpPr>
        <p:grpSpPr bwMode="auto">
          <a:xfrm>
            <a:off x="6357938" y="3643313"/>
            <a:ext cx="2571750" cy="1557337"/>
            <a:chOff x="2143108" y="5300682"/>
            <a:chExt cx="2571768" cy="1557318"/>
          </a:xfrm>
        </p:grpSpPr>
        <p:sp>
          <p:nvSpPr>
            <p:cNvPr id="95" name="Пятно 2 94"/>
            <p:cNvSpPr/>
            <p:nvPr/>
          </p:nvSpPr>
          <p:spPr>
            <a:xfrm>
              <a:off x="2143108" y="5300682"/>
              <a:ext cx="2571768" cy="1557318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59" name="Object 7"/>
            <p:cNvGraphicFramePr>
              <a:graphicFrameLocks noChangeAspect="1"/>
            </p:cNvGraphicFramePr>
            <p:nvPr/>
          </p:nvGraphicFramePr>
          <p:xfrm>
            <a:off x="2643174" y="5729310"/>
            <a:ext cx="1379370" cy="689685"/>
          </p:xfrm>
          <a:graphic>
            <a:graphicData uri="http://schemas.openxmlformats.org/presentationml/2006/ole">
              <p:oleObj spid="_x0000_s49159" name="Формула" r:id="rId8" imgW="1168200" imgH="583920" progId="Equation.3">
                <p:embed/>
              </p:oleObj>
            </a:graphicData>
          </a:graphic>
        </p:graphicFrame>
      </p:grpSp>
      <p:grpSp>
        <p:nvGrpSpPr>
          <p:cNvPr id="106" name="Группа 7"/>
          <p:cNvGrpSpPr>
            <a:grpSpLocks/>
          </p:cNvGrpSpPr>
          <p:nvPr/>
        </p:nvGrpSpPr>
        <p:grpSpPr bwMode="auto">
          <a:xfrm>
            <a:off x="4572000" y="5214938"/>
            <a:ext cx="2143125" cy="1557337"/>
            <a:chOff x="4572000" y="5214950"/>
            <a:chExt cx="2143140" cy="1557318"/>
          </a:xfrm>
        </p:grpSpPr>
        <p:sp>
          <p:nvSpPr>
            <p:cNvPr id="80" name="Пятно 2 79"/>
            <p:cNvSpPr/>
            <p:nvPr/>
          </p:nvSpPr>
          <p:spPr>
            <a:xfrm>
              <a:off x="4572000" y="5214950"/>
              <a:ext cx="2143140" cy="1557318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60" name="Object 8"/>
            <p:cNvGraphicFramePr>
              <a:graphicFrameLocks noChangeAspect="1"/>
            </p:cNvGraphicFramePr>
            <p:nvPr/>
          </p:nvGraphicFramePr>
          <p:xfrm>
            <a:off x="4929190" y="5715016"/>
            <a:ext cx="1184460" cy="509768"/>
          </p:xfrm>
          <a:graphic>
            <a:graphicData uri="http://schemas.openxmlformats.org/presentationml/2006/ole">
              <p:oleObj spid="_x0000_s49160" name="Формула" r:id="rId9" imgW="1002960" imgH="431640" progId="Equation.3">
                <p:embed/>
              </p:oleObj>
            </a:graphicData>
          </a:graphic>
        </p:graphicFrame>
      </p:grpSp>
      <p:grpSp>
        <p:nvGrpSpPr>
          <p:cNvPr id="107" name="Группа 8"/>
          <p:cNvGrpSpPr>
            <a:grpSpLocks/>
          </p:cNvGrpSpPr>
          <p:nvPr/>
        </p:nvGrpSpPr>
        <p:grpSpPr bwMode="auto">
          <a:xfrm>
            <a:off x="6786563" y="5072063"/>
            <a:ext cx="2214562" cy="1628775"/>
            <a:chOff x="6786578" y="5072074"/>
            <a:chExt cx="2214578" cy="1628756"/>
          </a:xfrm>
        </p:grpSpPr>
        <p:sp>
          <p:nvSpPr>
            <p:cNvPr id="79" name="Пятно 2 78"/>
            <p:cNvSpPr/>
            <p:nvPr/>
          </p:nvSpPr>
          <p:spPr>
            <a:xfrm>
              <a:off x="6786578" y="5072074"/>
              <a:ext cx="2214578" cy="1628756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61" name="Object 9"/>
            <p:cNvGraphicFramePr>
              <a:graphicFrameLocks noChangeAspect="1"/>
            </p:cNvGraphicFramePr>
            <p:nvPr/>
          </p:nvGraphicFramePr>
          <p:xfrm>
            <a:off x="7286644" y="5572140"/>
            <a:ext cx="1199453" cy="509768"/>
          </p:xfrm>
          <a:graphic>
            <a:graphicData uri="http://schemas.openxmlformats.org/presentationml/2006/ole">
              <p:oleObj spid="_x0000_s49161" name="Формула" r:id="rId10" imgW="1015920" imgH="431640" progId="Equation.3">
                <p:embed/>
              </p:oleObj>
            </a:graphicData>
          </a:graphic>
        </p:graphicFrame>
      </p:grpSp>
      <p:grpSp>
        <p:nvGrpSpPr>
          <p:cNvPr id="108" name="Группа 9"/>
          <p:cNvGrpSpPr>
            <a:grpSpLocks/>
          </p:cNvGrpSpPr>
          <p:nvPr/>
        </p:nvGrpSpPr>
        <p:grpSpPr bwMode="auto">
          <a:xfrm>
            <a:off x="2286000" y="5143500"/>
            <a:ext cx="2143125" cy="1557338"/>
            <a:chOff x="6215074" y="3786190"/>
            <a:chExt cx="2143140" cy="1557318"/>
          </a:xfrm>
        </p:grpSpPr>
        <p:sp>
          <p:nvSpPr>
            <p:cNvPr id="94" name="Пятно 2 93"/>
            <p:cNvSpPr/>
            <p:nvPr/>
          </p:nvSpPr>
          <p:spPr>
            <a:xfrm>
              <a:off x="6215074" y="3786190"/>
              <a:ext cx="2143140" cy="1557318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62" name="Object 10"/>
            <p:cNvGraphicFramePr>
              <a:graphicFrameLocks noChangeAspect="1"/>
            </p:cNvGraphicFramePr>
            <p:nvPr/>
          </p:nvGraphicFramePr>
          <p:xfrm>
            <a:off x="6715140" y="4286256"/>
            <a:ext cx="854611" cy="509768"/>
          </p:xfrm>
          <a:graphic>
            <a:graphicData uri="http://schemas.openxmlformats.org/presentationml/2006/ole">
              <p:oleObj spid="_x0000_s49162" name="Формула" r:id="rId11" imgW="723600" imgH="431640" progId="Equation.3">
                <p:embed/>
              </p:oleObj>
            </a:graphicData>
          </a:graphic>
        </p:graphicFrame>
      </p:grpSp>
      <p:grpSp>
        <p:nvGrpSpPr>
          <p:cNvPr id="109" name="Группа 10"/>
          <p:cNvGrpSpPr>
            <a:grpSpLocks/>
          </p:cNvGrpSpPr>
          <p:nvPr/>
        </p:nvGrpSpPr>
        <p:grpSpPr bwMode="auto">
          <a:xfrm>
            <a:off x="6429375" y="2000250"/>
            <a:ext cx="2286000" cy="1643063"/>
            <a:chOff x="6429388" y="2000240"/>
            <a:chExt cx="2286016" cy="1643074"/>
          </a:xfrm>
        </p:grpSpPr>
        <p:sp>
          <p:nvSpPr>
            <p:cNvPr id="81" name="Пятно 2 80"/>
            <p:cNvSpPr/>
            <p:nvPr/>
          </p:nvSpPr>
          <p:spPr>
            <a:xfrm>
              <a:off x="6429388" y="2000240"/>
              <a:ext cx="2286016" cy="1643074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63" name="Object 11"/>
            <p:cNvGraphicFramePr>
              <a:graphicFrameLocks noChangeAspect="1"/>
            </p:cNvGraphicFramePr>
            <p:nvPr/>
          </p:nvGraphicFramePr>
          <p:xfrm>
            <a:off x="6858016" y="2500306"/>
            <a:ext cx="1214446" cy="509768"/>
          </p:xfrm>
          <a:graphic>
            <a:graphicData uri="http://schemas.openxmlformats.org/presentationml/2006/ole">
              <p:oleObj spid="_x0000_s49163" name="Формула" r:id="rId12" imgW="1028520" imgH="431640" progId="Equation.3">
                <p:embed/>
              </p:oleObj>
            </a:graphicData>
          </a:graphic>
        </p:graphicFrame>
      </p:grpSp>
      <p:grpSp>
        <p:nvGrpSpPr>
          <p:cNvPr id="110" name="Группа 11"/>
          <p:cNvGrpSpPr>
            <a:grpSpLocks/>
          </p:cNvGrpSpPr>
          <p:nvPr/>
        </p:nvGrpSpPr>
        <p:grpSpPr bwMode="auto">
          <a:xfrm>
            <a:off x="6215063" y="214313"/>
            <a:ext cx="2357437" cy="1843087"/>
            <a:chOff x="6215074" y="214290"/>
            <a:chExt cx="2357454" cy="1843070"/>
          </a:xfrm>
        </p:grpSpPr>
        <p:sp>
          <p:nvSpPr>
            <p:cNvPr id="82" name="Пятно 2 81"/>
            <p:cNvSpPr/>
            <p:nvPr/>
          </p:nvSpPr>
          <p:spPr>
            <a:xfrm>
              <a:off x="6215074" y="214290"/>
              <a:ext cx="2357454" cy="1843070"/>
            </a:xfrm>
            <a:prstGeom prst="irregularSeal2">
              <a:avLst/>
            </a:prstGeom>
            <a:solidFill>
              <a:srgbClr val="FFFF00"/>
            </a:solidFill>
            <a:scene3d>
              <a:camera prst="orthographicFront">
                <a:rot lat="600010" lon="10499963" rev="12600016"/>
              </a:camera>
              <a:lightRig rig="threePt" dir="t"/>
            </a:scene3d>
            <a:sp3d extrusionH="44450" contourW="44450" prstMaterial="metal">
              <a:bevelB w="165100" prst="coolSlant"/>
              <a:extrusionClr>
                <a:srgbClr val="FFFF99"/>
              </a:extrusionClr>
              <a:contourClr>
                <a:srgbClr val="FFC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9164" name="Object 12"/>
            <p:cNvGraphicFramePr>
              <a:graphicFrameLocks noChangeAspect="1"/>
            </p:cNvGraphicFramePr>
            <p:nvPr/>
          </p:nvGraphicFramePr>
          <p:xfrm>
            <a:off x="6643702" y="785794"/>
            <a:ext cx="1214446" cy="509768"/>
          </p:xfrm>
          <a:graphic>
            <a:graphicData uri="http://schemas.openxmlformats.org/presentationml/2006/ole">
              <p:oleObj spid="_x0000_s49164" name="Формула" r:id="rId13" imgW="1028520" imgH="431640" progId="Equation.3">
                <p:embed/>
              </p:oleObj>
            </a:graphicData>
          </a:graphic>
        </p:graphicFrame>
      </p:grpSp>
      <p:sp>
        <p:nvSpPr>
          <p:cNvPr id="114" name="Солнце 113"/>
          <p:cNvSpPr/>
          <p:nvPr/>
        </p:nvSpPr>
        <p:spPr>
          <a:xfrm>
            <a:off x="3143250" y="857250"/>
            <a:ext cx="285750" cy="271463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Солнце 114"/>
          <p:cNvSpPr/>
          <p:nvPr/>
        </p:nvSpPr>
        <p:spPr>
          <a:xfrm>
            <a:off x="1714500" y="5500688"/>
            <a:ext cx="285750" cy="271462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Солнце 115"/>
          <p:cNvSpPr/>
          <p:nvPr/>
        </p:nvSpPr>
        <p:spPr>
          <a:xfrm>
            <a:off x="1571625" y="4214813"/>
            <a:ext cx="285750" cy="271462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Солнце 116"/>
          <p:cNvSpPr/>
          <p:nvPr/>
        </p:nvSpPr>
        <p:spPr>
          <a:xfrm>
            <a:off x="1571625" y="2857500"/>
            <a:ext cx="285750" cy="271463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Солнце 117"/>
          <p:cNvSpPr/>
          <p:nvPr/>
        </p:nvSpPr>
        <p:spPr>
          <a:xfrm>
            <a:off x="1500188" y="1643063"/>
            <a:ext cx="285750" cy="271462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Солнце 118"/>
          <p:cNvSpPr/>
          <p:nvPr/>
        </p:nvSpPr>
        <p:spPr>
          <a:xfrm>
            <a:off x="3571875" y="6000750"/>
            <a:ext cx="285750" cy="271463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Солнце 119"/>
          <p:cNvSpPr/>
          <p:nvPr/>
        </p:nvSpPr>
        <p:spPr>
          <a:xfrm>
            <a:off x="5786438" y="6072188"/>
            <a:ext cx="285750" cy="271462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Солнце 120"/>
          <p:cNvSpPr/>
          <p:nvPr/>
        </p:nvSpPr>
        <p:spPr>
          <a:xfrm>
            <a:off x="8072438" y="5929313"/>
            <a:ext cx="285750" cy="271462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Солнце 121"/>
          <p:cNvSpPr/>
          <p:nvPr/>
        </p:nvSpPr>
        <p:spPr>
          <a:xfrm>
            <a:off x="7715250" y="4429125"/>
            <a:ext cx="285750" cy="271463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Солнце 122"/>
          <p:cNvSpPr/>
          <p:nvPr/>
        </p:nvSpPr>
        <p:spPr>
          <a:xfrm>
            <a:off x="7643813" y="2857500"/>
            <a:ext cx="285750" cy="271463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Солнце 123"/>
          <p:cNvSpPr/>
          <p:nvPr/>
        </p:nvSpPr>
        <p:spPr>
          <a:xfrm>
            <a:off x="7429500" y="1143000"/>
            <a:ext cx="285750" cy="271463"/>
          </a:xfrm>
          <a:prstGeom prst="su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5" name="Picture 18" descr="D:\Мои документы\Мои рисунки\pointer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3814579">
            <a:off x="1039812" y="204788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xit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83" name="Группа 0"/>
          <p:cNvGrpSpPr>
            <a:grpSpLocks/>
          </p:cNvGrpSpPr>
          <p:nvPr/>
        </p:nvGrpSpPr>
        <p:grpSpPr bwMode="auto">
          <a:xfrm>
            <a:off x="214313" y="142875"/>
            <a:ext cx="8805862" cy="6572250"/>
            <a:chOff x="214282" y="142852"/>
            <a:chExt cx="8806014" cy="6572296"/>
          </a:xfrm>
        </p:grpSpPr>
        <p:grpSp>
          <p:nvGrpSpPr>
            <p:cNvPr id="32842" name="Группа 73"/>
            <p:cNvGrpSpPr>
              <a:grpSpLocks/>
            </p:cNvGrpSpPr>
            <p:nvPr/>
          </p:nvGrpSpPr>
          <p:grpSpPr bwMode="auto">
            <a:xfrm>
              <a:off x="214282" y="285728"/>
              <a:ext cx="8715436" cy="6429420"/>
              <a:chOff x="214282" y="285728"/>
              <a:chExt cx="8715436" cy="6429420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14282" y="100010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14282" y="128586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14282" y="157161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14282" y="185736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14282" y="214311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14282" y="242886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14282" y="271462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14282" y="300037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14282" y="328612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14282" y="357187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4282" y="385762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4282" y="414338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4282" y="442913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14282" y="471488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85720" y="500063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85720" y="5286388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14282" y="557214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14282" y="585789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14282" y="614364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14282" y="642939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-274960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3937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67945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96521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125096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153672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182247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210823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239398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267974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296549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325125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353700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382276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4108518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39427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68002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496578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525153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5537293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-103507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-74931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-46356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-1778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10795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-189233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-160658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-132082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2463845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-217809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85720" y="428604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285720" y="71435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1143813" y="3428206"/>
              <a:ext cx="657229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357159" y="3000372"/>
              <a:ext cx="864408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45" name="TextBox 5"/>
            <p:cNvSpPr txBox="1">
              <a:spLocks noChangeArrowheads="1"/>
            </p:cNvSpPr>
            <p:nvPr/>
          </p:nvSpPr>
          <p:spPr bwMode="auto">
            <a:xfrm>
              <a:off x="8715404" y="3071810"/>
              <a:ext cx="3048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32846" name="TextBox 6"/>
            <p:cNvSpPr txBox="1">
              <a:spLocks noChangeArrowheads="1"/>
            </p:cNvSpPr>
            <p:nvPr/>
          </p:nvSpPr>
          <p:spPr bwMode="auto">
            <a:xfrm>
              <a:off x="4500562" y="14285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678409" y="2965447"/>
              <a:ext cx="7143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48" name="TextBox 8"/>
            <p:cNvSpPr txBox="1">
              <a:spLocks noChangeArrowheads="1"/>
            </p:cNvSpPr>
            <p:nvPr/>
          </p:nvSpPr>
          <p:spPr bwMode="auto">
            <a:xfrm>
              <a:off x="4643438" y="3071810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357729" y="271462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50" name="TextBox 10"/>
            <p:cNvSpPr txBox="1">
              <a:spLocks noChangeArrowheads="1"/>
            </p:cNvSpPr>
            <p:nvPr/>
          </p:nvSpPr>
          <p:spPr bwMode="auto">
            <a:xfrm>
              <a:off x="4143372" y="257174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32851" name="TextBox 11"/>
            <p:cNvSpPr txBox="1">
              <a:spLocks noChangeArrowheads="1"/>
            </p:cNvSpPr>
            <p:nvPr/>
          </p:nvSpPr>
          <p:spPr bwMode="auto">
            <a:xfrm>
              <a:off x="4143372" y="292893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71" name="Группа 70"/>
          <p:cNvGrpSpPr>
            <a:grpSpLocks/>
          </p:cNvGrpSpPr>
          <p:nvPr/>
        </p:nvGrpSpPr>
        <p:grpSpPr bwMode="auto">
          <a:xfrm>
            <a:off x="4143375" y="2428875"/>
            <a:ext cx="571500" cy="285750"/>
            <a:chOff x="4143372" y="2428868"/>
            <a:chExt cx="571504" cy="285752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4143372" y="2428868"/>
              <a:ext cx="285752" cy="285752"/>
            </a:xfrm>
            <a:prstGeom prst="line">
              <a:avLst/>
            </a:prstGeom>
            <a:ln w="2222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6200000" flipH="1">
              <a:off x="4429124" y="2428868"/>
              <a:ext cx="285752" cy="285752"/>
            </a:xfrm>
            <a:prstGeom prst="line">
              <a:avLst/>
            </a:prstGeom>
            <a:ln w="2222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Прямая соединительная линия 72"/>
          <p:cNvCxnSpPr/>
          <p:nvPr/>
        </p:nvCxnSpPr>
        <p:spPr>
          <a:xfrm rot="5400000">
            <a:off x="3427413" y="3429000"/>
            <a:ext cx="1430338" cy="1587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4000500" y="3429000"/>
            <a:ext cx="1430338" cy="1588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79"/>
          <p:cNvGrpSpPr>
            <a:grpSpLocks/>
          </p:cNvGrpSpPr>
          <p:nvPr/>
        </p:nvGrpSpPr>
        <p:grpSpPr bwMode="auto">
          <a:xfrm>
            <a:off x="4143375" y="4143375"/>
            <a:ext cx="571500" cy="285750"/>
            <a:chOff x="4143372" y="4143380"/>
            <a:chExt cx="571504" cy="285752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 rot="16200000" flipH="1">
              <a:off x="4143372" y="4143380"/>
              <a:ext cx="285752" cy="285752"/>
            </a:xfrm>
            <a:prstGeom prst="line">
              <a:avLst/>
            </a:prstGeom>
            <a:ln w="2222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4429124" y="4143380"/>
              <a:ext cx="285752" cy="285752"/>
            </a:xfrm>
            <a:prstGeom prst="line">
              <a:avLst/>
            </a:prstGeom>
            <a:ln w="2222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>
            <a:grpSpLocks/>
          </p:cNvGrpSpPr>
          <p:nvPr/>
        </p:nvGrpSpPr>
        <p:grpSpPr bwMode="auto">
          <a:xfrm>
            <a:off x="4143375" y="2143125"/>
            <a:ext cx="571500" cy="285750"/>
            <a:chOff x="4143372" y="2143116"/>
            <a:chExt cx="571504" cy="285752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 rot="16200000" flipH="1">
              <a:off x="4143372" y="2143116"/>
              <a:ext cx="285752" cy="2857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4429124" y="2143116"/>
              <a:ext cx="285752" cy="2857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Полилиния 87"/>
          <p:cNvSpPr/>
          <p:nvPr/>
        </p:nvSpPr>
        <p:spPr>
          <a:xfrm>
            <a:off x="4713288" y="2138363"/>
            <a:ext cx="1714500" cy="862012"/>
          </a:xfrm>
          <a:custGeom>
            <a:avLst/>
            <a:gdLst>
              <a:gd name="connsiteX0" fmla="*/ 0 w 1713390"/>
              <a:gd name="connsiteY0" fmla="*/ 862614 h 862614"/>
              <a:gd name="connsiteX1" fmla="*/ 284085 w 1713390"/>
              <a:gd name="connsiteY1" fmla="*/ 356587 h 862614"/>
              <a:gd name="connsiteX2" fmla="*/ 870011 w 1713390"/>
              <a:gd name="connsiteY2" fmla="*/ 1480 h 862614"/>
              <a:gd name="connsiteX3" fmla="*/ 1438182 w 1713390"/>
              <a:gd name="connsiteY3" fmla="*/ 365465 h 862614"/>
              <a:gd name="connsiteX4" fmla="*/ 1713390 w 1713390"/>
              <a:gd name="connsiteY4" fmla="*/ 862614 h 862614"/>
              <a:gd name="connsiteX5" fmla="*/ 1713390 w 1713390"/>
              <a:gd name="connsiteY5" fmla="*/ 862614 h 86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3390" h="862614">
                <a:moveTo>
                  <a:pt x="0" y="862614"/>
                </a:moveTo>
                <a:cubicBezTo>
                  <a:pt x="69541" y="681361"/>
                  <a:pt x="139083" y="500109"/>
                  <a:pt x="284085" y="356587"/>
                </a:cubicBezTo>
                <a:cubicBezTo>
                  <a:pt x="429087" y="213065"/>
                  <a:pt x="677662" y="0"/>
                  <a:pt x="870011" y="1480"/>
                </a:cubicBezTo>
                <a:cubicBezTo>
                  <a:pt x="1062360" y="2960"/>
                  <a:pt x="1297619" y="221943"/>
                  <a:pt x="1438182" y="365465"/>
                </a:cubicBezTo>
                <a:cubicBezTo>
                  <a:pt x="1578745" y="508987"/>
                  <a:pt x="1713390" y="862614"/>
                  <a:pt x="1713390" y="862614"/>
                </a:cubicBezTo>
                <a:lnTo>
                  <a:pt x="1713390" y="862614"/>
                </a:lnTo>
              </a:path>
            </a:pathLst>
          </a:cu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2428875" y="2143125"/>
            <a:ext cx="1712913" cy="862013"/>
          </a:xfrm>
          <a:custGeom>
            <a:avLst/>
            <a:gdLst>
              <a:gd name="connsiteX0" fmla="*/ 0 w 1713390"/>
              <a:gd name="connsiteY0" fmla="*/ 862614 h 862614"/>
              <a:gd name="connsiteX1" fmla="*/ 284085 w 1713390"/>
              <a:gd name="connsiteY1" fmla="*/ 356587 h 862614"/>
              <a:gd name="connsiteX2" fmla="*/ 870011 w 1713390"/>
              <a:gd name="connsiteY2" fmla="*/ 1480 h 862614"/>
              <a:gd name="connsiteX3" fmla="*/ 1438182 w 1713390"/>
              <a:gd name="connsiteY3" fmla="*/ 365465 h 862614"/>
              <a:gd name="connsiteX4" fmla="*/ 1713390 w 1713390"/>
              <a:gd name="connsiteY4" fmla="*/ 862614 h 862614"/>
              <a:gd name="connsiteX5" fmla="*/ 1713390 w 1713390"/>
              <a:gd name="connsiteY5" fmla="*/ 862614 h 86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3390" h="862614">
                <a:moveTo>
                  <a:pt x="0" y="862614"/>
                </a:moveTo>
                <a:cubicBezTo>
                  <a:pt x="69541" y="681361"/>
                  <a:pt x="139083" y="500109"/>
                  <a:pt x="284085" y="356587"/>
                </a:cubicBezTo>
                <a:cubicBezTo>
                  <a:pt x="429087" y="213065"/>
                  <a:pt x="677662" y="0"/>
                  <a:pt x="870011" y="1480"/>
                </a:cubicBezTo>
                <a:cubicBezTo>
                  <a:pt x="1062360" y="2960"/>
                  <a:pt x="1297619" y="221943"/>
                  <a:pt x="1438182" y="365465"/>
                </a:cubicBezTo>
                <a:cubicBezTo>
                  <a:pt x="1578745" y="508987"/>
                  <a:pt x="1713390" y="862614"/>
                  <a:pt x="1713390" y="862614"/>
                </a:cubicBezTo>
                <a:lnTo>
                  <a:pt x="1713390" y="862614"/>
                </a:lnTo>
              </a:path>
            </a:pathLst>
          </a:cu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2432050" y="3009900"/>
            <a:ext cx="852488" cy="860425"/>
          </a:xfrm>
          <a:custGeom>
            <a:avLst/>
            <a:gdLst>
              <a:gd name="connsiteX0" fmla="*/ 0 w 852256"/>
              <a:gd name="connsiteY0" fmla="*/ 0 h 861134"/>
              <a:gd name="connsiteX1" fmla="*/ 292963 w 852256"/>
              <a:gd name="connsiteY1" fmla="*/ 559293 h 861134"/>
              <a:gd name="connsiteX2" fmla="*/ 852256 w 852256"/>
              <a:gd name="connsiteY2" fmla="*/ 861134 h 861134"/>
              <a:gd name="connsiteX3" fmla="*/ 852256 w 852256"/>
              <a:gd name="connsiteY3" fmla="*/ 861134 h 861134"/>
              <a:gd name="connsiteX4" fmla="*/ 852256 w 852256"/>
              <a:gd name="connsiteY4" fmla="*/ 861134 h 861134"/>
              <a:gd name="connsiteX5" fmla="*/ 852256 w 852256"/>
              <a:gd name="connsiteY5" fmla="*/ 861134 h 86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256" h="861134">
                <a:moveTo>
                  <a:pt x="0" y="0"/>
                </a:moveTo>
                <a:cubicBezTo>
                  <a:pt x="75460" y="207885"/>
                  <a:pt x="150920" y="415771"/>
                  <a:pt x="292963" y="559293"/>
                </a:cubicBezTo>
                <a:cubicBezTo>
                  <a:pt x="435006" y="702815"/>
                  <a:pt x="852256" y="861134"/>
                  <a:pt x="852256" y="861134"/>
                </a:cubicBezTo>
                <a:lnTo>
                  <a:pt x="852256" y="861134"/>
                </a:lnTo>
                <a:lnTo>
                  <a:pt x="852256" y="861134"/>
                </a:lnTo>
                <a:lnTo>
                  <a:pt x="852256" y="861134"/>
                </a:lnTo>
              </a:path>
            </a:pathLst>
          </a:cu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5575300" y="3009900"/>
            <a:ext cx="852488" cy="852488"/>
          </a:xfrm>
          <a:custGeom>
            <a:avLst/>
            <a:gdLst>
              <a:gd name="connsiteX0" fmla="*/ 852256 w 852256"/>
              <a:gd name="connsiteY0" fmla="*/ 0 h 852256"/>
              <a:gd name="connsiteX1" fmla="*/ 568171 w 852256"/>
              <a:gd name="connsiteY1" fmla="*/ 568171 h 852256"/>
              <a:gd name="connsiteX2" fmla="*/ 0 w 852256"/>
              <a:gd name="connsiteY2" fmla="*/ 852256 h 852256"/>
              <a:gd name="connsiteX3" fmla="*/ 0 w 852256"/>
              <a:gd name="connsiteY3" fmla="*/ 852256 h 85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2256" h="852256">
                <a:moveTo>
                  <a:pt x="852256" y="0"/>
                </a:moveTo>
                <a:cubicBezTo>
                  <a:pt x="781235" y="213064"/>
                  <a:pt x="710214" y="426128"/>
                  <a:pt x="568171" y="568171"/>
                </a:cubicBezTo>
                <a:cubicBezTo>
                  <a:pt x="426128" y="710214"/>
                  <a:pt x="0" y="852256"/>
                  <a:pt x="0" y="852256"/>
                </a:cubicBezTo>
                <a:lnTo>
                  <a:pt x="0" y="852256"/>
                </a:lnTo>
              </a:path>
            </a:pathLst>
          </a:cu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2967038" y="3870325"/>
            <a:ext cx="317500" cy="889000"/>
          </a:xfrm>
          <a:custGeom>
            <a:avLst/>
            <a:gdLst>
              <a:gd name="connsiteX0" fmla="*/ 318117 w 318117"/>
              <a:gd name="connsiteY0" fmla="*/ 0 h 889247"/>
              <a:gd name="connsiteX1" fmla="*/ 229340 w 318117"/>
              <a:gd name="connsiteY1" fmla="*/ 568171 h 889247"/>
              <a:gd name="connsiteX2" fmla="*/ 34031 w 318117"/>
              <a:gd name="connsiteY2" fmla="*/ 843379 h 889247"/>
              <a:gd name="connsiteX3" fmla="*/ 25154 w 318117"/>
              <a:gd name="connsiteY3" fmla="*/ 843379 h 88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117" h="889247">
                <a:moveTo>
                  <a:pt x="318117" y="0"/>
                </a:moveTo>
                <a:cubicBezTo>
                  <a:pt x="297402" y="213804"/>
                  <a:pt x="276688" y="427608"/>
                  <a:pt x="229340" y="568171"/>
                </a:cubicBezTo>
                <a:cubicBezTo>
                  <a:pt x="181992" y="708734"/>
                  <a:pt x="68062" y="797511"/>
                  <a:pt x="34031" y="843379"/>
                </a:cubicBezTo>
                <a:cubicBezTo>
                  <a:pt x="0" y="889247"/>
                  <a:pt x="12577" y="866313"/>
                  <a:pt x="25154" y="843379"/>
                </a:cubicBezTo>
              </a:path>
            </a:pathLst>
          </a:cu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5575300" y="3862388"/>
            <a:ext cx="284163" cy="860425"/>
          </a:xfrm>
          <a:custGeom>
            <a:avLst/>
            <a:gdLst>
              <a:gd name="connsiteX0" fmla="*/ 0 w 284085"/>
              <a:gd name="connsiteY0" fmla="*/ 0 h 861134"/>
              <a:gd name="connsiteX1" fmla="*/ 79899 w 284085"/>
              <a:gd name="connsiteY1" fmla="*/ 577049 h 861134"/>
              <a:gd name="connsiteX2" fmla="*/ 284085 w 284085"/>
              <a:gd name="connsiteY2" fmla="*/ 861134 h 861134"/>
              <a:gd name="connsiteX3" fmla="*/ 284085 w 284085"/>
              <a:gd name="connsiteY3" fmla="*/ 861134 h 861134"/>
              <a:gd name="connsiteX4" fmla="*/ 284085 w 284085"/>
              <a:gd name="connsiteY4" fmla="*/ 861134 h 86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085" h="861134">
                <a:moveTo>
                  <a:pt x="0" y="0"/>
                </a:moveTo>
                <a:cubicBezTo>
                  <a:pt x="16276" y="216763"/>
                  <a:pt x="32552" y="433527"/>
                  <a:pt x="79899" y="577049"/>
                </a:cubicBezTo>
                <a:cubicBezTo>
                  <a:pt x="127246" y="720571"/>
                  <a:pt x="284085" y="861134"/>
                  <a:pt x="284085" y="861134"/>
                </a:cubicBezTo>
                <a:lnTo>
                  <a:pt x="284085" y="861134"/>
                </a:lnTo>
                <a:lnTo>
                  <a:pt x="284085" y="861134"/>
                </a:lnTo>
              </a:path>
            </a:pathLst>
          </a:cu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2992438" y="4146550"/>
            <a:ext cx="1144587" cy="576263"/>
          </a:xfrm>
          <a:custGeom>
            <a:avLst/>
            <a:gdLst>
              <a:gd name="connsiteX0" fmla="*/ 0 w 1145219"/>
              <a:gd name="connsiteY0" fmla="*/ 577048 h 577048"/>
              <a:gd name="connsiteX1" fmla="*/ 861134 w 1145219"/>
              <a:gd name="connsiteY1" fmla="*/ 284085 h 577048"/>
              <a:gd name="connsiteX2" fmla="*/ 1145219 w 1145219"/>
              <a:gd name="connsiteY2" fmla="*/ 0 h 577048"/>
              <a:gd name="connsiteX3" fmla="*/ 1145219 w 1145219"/>
              <a:gd name="connsiteY3" fmla="*/ 0 h 57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219" h="577048">
                <a:moveTo>
                  <a:pt x="0" y="577048"/>
                </a:moveTo>
                <a:cubicBezTo>
                  <a:pt x="335132" y="478654"/>
                  <a:pt x="670264" y="380260"/>
                  <a:pt x="861134" y="284085"/>
                </a:cubicBezTo>
                <a:cubicBezTo>
                  <a:pt x="1052004" y="187910"/>
                  <a:pt x="1145219" y="0"/>
                  <a:pt x="1145219" y="0"/>
                </a:cubicBezTo>
                <a:lnTo>
                  <a:pt x="1145219" y="0"/>
                </a:lnTo>
              </a:path>
            </a:pathLst>
          </a:cu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4713288" y="4146550"/>
            <a:ext cx="1136650" cy="566738"/>
          </a:xfrm>
          <a:custGeom>
            <a:avLst/>
            <a:gdLst>
              <a:gd name="connsiteX0" fmla="*/ 0 w 1136341"/>
              <a:gd name="connsiteY0" fmla="*/ 0 h 568171"/>
              <a:gd name="connsiteX1" fmla="*/ 275207 w 1136341"/>
              <a:gd name="connsiteY1" fmla="*/ 284085 h 568171"/>
              <a:gd name="connsiteX2" fmla="*/ 1136341 w 1136341"/>
              <a:gd name="connsiteY2" fmla="*/ 568171 h 568171"/>
              <a:gd name="connsiteX3" fmla="*/ 1136341 w 1136341"/>
              <a:gd name="connsiteY3" fmla="*/ 568171 h 56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341" h="568171">
                <a:moveTo>
                  <a:pt x="0" y="0"/>
                </a:moveTo>
                <a:cubicBezTo>
                  <a:pt x="42908" y="94695"/>
                  <a:pt x="85817" y="189390"/>
                  <a:pt x="275207" y="284085"/>
                </a:cubicBezTo>
                <a:cubicBezTo>
                  <a:pt x="464597" y="378780"/>
                  <a:pt x="1136341" y="568171"/>
                  <a:pt x="1136341" y="568171"/>
                </a:cubicBezTo>
                <a:lnTo>
                  <a:pt x="1136341" y="568171"/>
                </a:lnTo>
              </a:path>
            </a:pathLst>
          </a:cu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23" name="Группа 1"/>
          <p:cNvGrpSpPr>
            <a:grpSpLocks/>
          </p:cNvGrpSpPr>
          <p:nvPr/>
        </p:nvGrpSpPr>
        <p:grpSpPr bwMode="auto">
          <a:xfrm>
            <a:off x="2214563" y="928688"/>
            <a:ext cx="1214437" cy="914400"/>
            <a:chOff x="1571604" y="857232"/>
            <a:chExt cx="1214446" cy="914400"/>
          </a:xfrm>
        </p:grpSpPr>
        <p:sp>
          <p:nvSpPr>
            <p:cNvPr id="109" name="Облако 108"/>
            <p:cNvSpPr/>
            <p:nvPr/>
          </p:nvSpPr>
          <p:spPr>
            <a:xfrm>
              <a:off x="1571604" y="857232"/>
              <a:ext cx="1214446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0" name="Object 2"/>
            <p:cNvGraphicFramePr>
              <a:graphicFrameLocks noChangeAspect="1"/>
            </p:cNvGraphicFramePr>
            <p:nvPr/>
          </p:nvGraphicFramePr>
          <p:xfrm>
            <a:off x="1735491" y="1000108"/>
            <a:ext cx="828862" cy="503238"/>
          </p:xfrm>
          <a:graphic>
            <a:graphicData uri="http://schemas.openxmlformats.org/presentationml/2006/ole">
              <p:oleObj spid="_x0000_s32770" name="Формула" r:id="rId3" imgW="711000" imgH="431640" progId="Equation.3">
                <p:embed/>
              </p:oleObj>
            </a:graphicData>
          </a:graphic>
        </p:graphicFrame>
      </p:grpSp>
      <p:grpSp>
        <p:nvGrpSpPr>
          <p:cNvPr id="124" name="Группа 2"/>
          <p:cNvGrpSpPr>
            <a:grpSpLocks/>
          </p:cNvGrpSpPr>
          <p:nvPr/>
        </p:nvGrpSpPr>
        <p:grpSpPr bwMode="auto">
          <a:xfrm>
            <a:off x="500063" y="1714500"/>
            <a:ext cx="1714500" cy="914400"/>
            <a:chOff x="500034" y="1857364"/>
            <a:chExt cx="1714512" cy="914400"/>
          </a:xfrm>
        </p:grpSpPr>
        <p:sp>
          <p:nvSpPr>
            <p:cNvPr id="110" name="Облако 109"/>
            <p:cNvSpPr/>
            <p:nvPr/>
          </p:nvSpPr>
          <p:spPr>
            <a:xfrm>
              <a:off x="500034" y="1857364"/>
              <a:ext cx="1714512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1" name="Object 3"/>
            <p:cNvGraphicFramePr>
              <a:graphicFrameLocks noChangeAspect="1"/>
            </p:cNvGraphicFramePr>
            <p:nvPr/>
          </p:nvGraphicFramePr>
          <p:xfrm>
            <a:off x="668121" y="1907789"/>
            <a:ext cx="1346902" cy="680852"/>
          </p:xfrm>
          <a:graphic>
            <a:graphicData uri="http://schemas.openxmlformats.org/presentationml/2006/ole">
              <p:oleObj spid="_x0000_s32771" name="Формула" r:id="rId4" imgW="1155600" imgH="583920" progId="Equation.3">
                <p:embed/>
              </p:oleObj>
            </a:graphicData>
          </a:graphic>
        </p:graphicFrame>
      </p:grpSp>
      <p:grpSp>
        <p:nvGrpSpPr>
          <p:cNvPr id="125" name="Группа 3"/>
          <p:cNvGrpSpPr>
            <a:grpSpLocks/>
          </p:cNvGrpSpPr>
          <p:nvPr/>
        </p:nvGrpSpPr>
        <p:grpSpPr bwMode="auto">
          <a:xfrm>
            <a:off x="214313" y="2928938"/>
            <a:ext cx="1643062" cy="914400"/>
            <a:chOff x="214282" y="2928934"/>
            <a:chExt cx="1643074" cy="914400"/>
          </a:xfrm>
        </p:grpSpPr>
        <p:sp>
          <p:nvSpPr>
            <p:cNvPr id="111" name="Облако 110"/>
            <p:cNvSpPr/>
            <p:nvPr/>
          </p:nvSpPr>
          <p:spPr>
            <a:xfrm>
              <a:off x="214282" y="2928934"/>
              <a:ext cx="1643074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2" name="Object 4"/>
            <p:cNvGraphicFramePr>
              <a:graphicFrameLocks noChangeAspect="1"/>
            </p:cNvGraphicFramePr>
            <p:nvPr/>
          </p:nvGraphicFramePr>
          <p:xfrm>
            <a:off x="382401" y="2979359"/>
            <a:ext cx="1346902" cy="680852"/>
          </p:xfrm>
          <a:graphic>
            <a:graphicData uri="http://schemas.openxmlformats.org/presentationml/2006/ole">
              <p:oleObj spid="_x0000_s32772" name="Формула" r:id="rId5" imgW="1155600" imgH="583920" progId="Equation.3">
                <p:embed/>
              </p:oleObj>
            </a:graphicData>
          </a:graphic>
        </p:graphicFrame>
      </p:grpSp>
      <p:grpSp>
        <p:nvGrpSpPr>
          <p:cNvPr id="126" name="Группа 4"/>
          <p:cNvGrpSpPr>
            <a:grpSpLocks/>
          </p:cNvGrpSpPr>
          <p:nvPr/>
        </p:nvGrpSpPr>
        <p:grpSpPr bwMode="auto">
          <a:xfrm>
            <a:off x="357188" y="4286250"/>
            <a:ext cx="1285875" cy="914400"/>
            <a:chOff x="357158" y="4286256"/>
            <a:chExt cx="1285884" cy="914400"/>
          </a:xfrm>
        </p:grpSpPr>
        <p:sp>
          <p:nvSpPr>
            <p:cNvPr id="112" name="Облако 111"/>
            <p:cNvSpPr/>
            <p:nvPr/>
          </p:nvSpPr>
          <p:spPr>
            <a:xfrm>
              <a:off x="357158" y="4286256"/>
              <a:ext cx="1285884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3" name="Object 5"/>
            <p:cNvGraphicFramePr>
              <a:graphicFrameLocks noChangeAspect="1"/>
            </p:cNvGraphicFramePr>
            <p:nvPr/>
          </p:nvGraphicFramePr>
          <p:xfrm>
            <a:off x="550460" y="4336681"/>
            <a:ext cx="932471" cy="680852"/>
          </p:xfrm>
          <a:graphic>
            <a:graphicData uri="http://schemas.openxmlformats.org/presentationml/2006/ole">
              <p:oleObj spid="_x0000_s32773" name="Формула" r:id="rId6" imgW="799920" imgH="583920" progId="Equation.3">
                <p:embed/>
              </p:oleObj>
            </a:graphicData>
          </a:graphic>
        </p:graphicFrame>
      </p:grpSp>
      <p:grpSp>
        <p:nvGrpSpPr>
          <p:cNvPr id="128" name="Группа 6"/>
          <p:cNvGrpSpPr>
            <a:grpSpLocks/>
          </p:cNvGrpSpPr>
          <p:nvPr/>
        </p:nvGrpSpPr>
        <p:grpSpPr bwMode="auto">
          <a:xfrm>
            <a:off x="2857500" y="5715000"/>
            <a:ext cx="1357313" cy="914400"/>
            <a:chOff x="2643174" y="5786454"/>
            <a:chExt cx="1357322" cy="914400"/>
          </a:xfrm>
        </p:grpSpPr>
        <p:sp>
          <p:nvSpPr>
            <p:cNvPr id="114" name="Облако 113"/>
            <p:cNvSpPr/>
            <p:nvPr/>
          </p:nvSpPr>
          <p:spPr>
            <a:xfrm>
              <a:off x="2643174" y="5786454"/>
              <a:ext cx="1357322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2714612" y="6000768"/>
            <a:ext cx="1169288" cy="503238"/>
          </p:xfrm>
          <a:graphic>
            <a:graphicData uri="http://schemas.openxmlformats.org/presentationml/2006/ole">
              <p:oleObj spid="_x0000_s32775" name="Формула" r:id="rId7" imgW="1002960" imgH="431640" progId="Equation.3">
                <p:embed/>
              </p:oleObj>
            </a:graphicData>
          </a:graphic>
        </p:graphicFrame>
      </p:grpSp>
      <p:grpSp>
        <p:nvGrpSpPr>
          <p:cNvPr id="129" name="Группа 7"/>
          <p:cNvGrpSpPr>
            <a:grpSpLocks/>
          </p:cNvGrpSpPr>
          <p:nvPr/>
        </p:nvGrpSpPr>
        <p:grpSpPr bwMode="auto">
          <a:xfrm>
            <a:off x="4714875" y="5857875"/>
            <a:ext cx="1428750" cy="914400"/>
            <a:chOff x="4714876" y="5857892"/>
            <a:chExt cx="1428760" cy="914400"/>
          </a:xfrm>
        </p:grpSpPr>
        <p:sp>
          <p:nvSpPr>
            <p:cNvPr id="115" name="Облако 114"/>
            <p:cNvSpPr/>
            <p:nvPr/>
          </p:nvSpPr>
          <p:spPr>
            <a:xfrm>
              <a:off x="4714876" y="5857892"/>
              <a:ext cx="1428760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6" name="Object 8"/>
            <p:cNvGraphicFramePr>
              <a:graphicFrameLocks noChangeAspect="1"/>
            </p:cNvGraphicFramePr>
            <p:nvPr/>
          </p:nvGraphicFramePr>
          <p:xfrm>
            <a:off x="4832538" y="6072206"/>
            <a:ext cx="1169288" cy="503238"/>
          </p:xfrm>
          <a:graphic>
            <a:graphicData uri="http://schemas.openxmlformats.org/presentationml/2006/ole">
              <p:oleObj spid="_x0000_s32776" name="Формула" r:id="rId8" imgW="1002960" imgH="431640" progId="Equation.3">
                <p:embed/>
              </p:oleObj>
            </a:graphicData>
          </a:graphic>
        </p:graphicFrame>
      </p:grpSp>
      <p:grpSp>
        <p:nvGrpSpPr>
          <p:cNvPr id="130" name="Группа 8"/>
          <p:cNvGrpSpPr>
            <a:grpSpLocks/>
          </p:cNvGrpSpPr>
          <p:nvPr/>
        </p:nvGrpSpPr>
        <p:grpSpPr bwMode="auto">
          <a:xfrm>
            <a:off x="6429375" y="5214938"/>
            <a:ext cx="1714500" cy="914400"/>
            <a:chOff x="6429388" y="5214950"/>
            <a:chExt cx="1714512" cy="914400"/>
          </a:xfrm>
        </p:grpSpPr>
        <p:sp>
          <p:nvSpPr>
            <p:cNvPr id="116" name="Облако 115"/>
            <p:cNvSpPr/>
            <p:nvPr/>
          </p:nvSpPr>
          <p:spPr>
            <a:xfrm>
              <a:off x="6429388" y="5214950"/>
              <a:ext cx="1714512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6568062" y="5429264"/>
            <a:ext cx="1243293" cy="503238"/>
          </p:xfrm>
          <a:graphic>
            <a:graphicData uri="http://schemas.openxmlformats.org/presentationml/2006/ole">
              <p:oleObj spid="_x0000_s32777" name="Формула" r:id="rId9" imgW="1066680" imgH="431640" progId="Equation.3">
                <p:embed/>
              </p:oleObj>
            </a:graphicData>
          </a:graphic>
        </p:graphicFrame>
      </p:grpSp>
      <p:grpSp>
        <p:nvGrpSpPr>
          <p:cNvPr id="131" name="Группа 9"/>
          <p:cNvGrpSpPr>
            <a:grpSpLocks/>
          </p:cNvGrpSpPr>
          <p:nvPr/>
        </p:nvGrpSpPr>
        <p:grpSpPr bwMode="auto">
          <a:xfrm>
            <a:off x="7215188" y="4143375"/>
            <a:ext cx="1571625" cy="914400"/>
            <a:chOff x="7215206" y="4143380"/>
            <a:chExt cx="1571636" cy="914400"/>
          </a:xfrm>
        </p:grpSpPr>
        <p:sp>
          <p:nvSpPr>
            <p:cNvPr id="117" name="Облако 116"/>
            <p:cNvSpPr/>
            <p:nvPr/>
          </p:nvSpPr>
          <p:spPr>
            <a:xfrm>
              <a:off x="7215206" y="4143380"/>
              <a:ext cx="1571636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7391699" y="4429132"/>
            <a:ext cx="1124885" cy="503238"/>
          </p:xfrm>
          <a:graphic>
            <a:graphicData uri="http://schemas.openxmlformats.org/presentationml/2006/ole">
              <p:oleObj spid="_x0000_s32778" name="Формула" r:id="rId10" imgW="965160" imgH="431640" progId="Equation.3">
                <p:embed/>
              </p:oleObj>
            </a:graphicData>
          </a:graphic>
        </p:graphicFrame>
      </p:grpSp>
      <p:grpSp>
        <p:nvGrpSpPr>
          <p:cNvPr id="132" name="Группа 10"/>
          <p:cNvGrpSpPr>
            <a:grpSpLocks/>
          </p:cNvGrpSpPr>
          <p:nvPr/>
        </p:nvGrpSpPr>
        <p:grpSpPr bwMode="auto">
          <a:xfrm>
            <a:off x="7643813" y="3143250"/>
            <a:ext cx="1214437" cy="914400"/>
            <a:chOff x="7643834" y="3143248"/>
            <a:chExt cx="1214446" cy="914400"/>
          </a:xfrm>
        </p:grpSpPr>
        <p:sp>
          <p:nvSpPr>
            <p:cNvPr id="118" name="Облако 117"/>
            <p:cNvSpPr/>
            <p:nvPr/>
          </p:nvSpPr>
          <p:spPr>
            <a:xfrm>
              <a:off x="7643834" y="3143248"/>
              <a:ext cx="1214446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9" name="Object 11"/>
            <p:cNvGraphicFramePr>
              <a:graphicFrameLocks noChangeAspect="1"/>
            </p:cNvGraphicFramePr>
            <p:nvPr/>
          </p:nvGraphicFramePr>
          <p:xfrm>
            <a:off x="7866551" y="3357562"/>
            <a:ext cx="784460" cy="503238"/>
          </p:xfrm>
          <a:graphic>
            <a:graphicData uri="http://schemas.openxmlformats.org/presentationml/2006/ole">
              <p:oleObj spid="_x0000_s32779" name="Формула" r:id="rId11" imgW="672840" imgH="431640" progId="Equation.3">
                <p:embed/>
              </p:oleObj>
            </a:graphicData>
          </a:graphic>
        </p:graphicFrame>
      </p:grpSp>
      <p:grpSp>
        <p:nvGrpSpPr>
          <p:cNvPr id="133" name="Группа 11"/>
          <p:cNvGrpSpPr>
            <a:grpSpLocks/>
          </p:cNvGrpSpPr>
          <p:nvPr/>
        </p:nvGrpSpPr>
        <p:grpSpPr bwMode="auto">
          <a:xfrm>
            <a:off x="7715250" y="2000250"/>
            <a:ext cx="1214438" cy="914400"/>
            <a:chOff x="7786710" y="2143116"/>
            <a:chExt cx="1214446" cy="914400"/>
          </a:xfrm>
        </p:grpSpPr>
        <p:sp>
          <p:nvSpPr>
            <p:cNvPr id="119" name="Облако 118"/>
            <p:cNvSpPr/>
            <p:nvPr/>
          </p:nvSpPr>
          <p:spPr>
            <a:xfrm>
              <a:off x="7786710" y="2143116"/>
              <a:ext cx="1214446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80" name="Object 12"/>
            <p:cNvGraphicFramePr>
              <a:graphicFrameLocks noChangeAspect="1"/>
            </p:cNvGraphicFramePr>
            <p:nvPr/>
          </p:nvGraphicFramePr>
          <p:xfrm>
            <a:off x="8001056" y="2285992"/>
            <a:ext cx="784460" cy="503238"/>
          </p:xfrm>
          <a:graphic>
            <a:graphicData uri="http://schemas.openxmlformats.org/presentationml/2006/ole">
              <p:oleObj spid="_x0000_s32780" name="Формула" r:id="rId12" imgW="672840" imgH="431640" progId="Equation.3">
                <p:embed/>
              </p:oleObj>
            </a:graphicData>
          </a:graphic>
        </p:graphicFrame>
      </p:grpSp>
      <p:grpSp>
        <p:nvGrpSpPr>
          <p:cNvPr id="134" name="Группа 12"/>
          <p:cNvGrpSpPr>
            <a:grpSpLocks/>
          </p:cNvGrpSpPr>
          <p:nvPr/>
        </p:nvGrpSpPr>
        <p:grpSpPr bwMode="auto">
          <a:xfrm>
            <a:off x="7500938" y="1000125"/>
            <a:ext cx="1214437" cy="914400"/>
            <a:chOff x="7500958" y="1142984"/>
            <a:chExt cx="1214446" cy="914400"/>
          </a:xfrm>
        </p:grpSpPr>
        <p:sp>
          <p:nvSpPr>
            <p:cNvPr id="120" name="Облако 119"/>
            <p:cNvSpPr/>
            <p:nvPr/>
          </p:nvSpPr>
          <p:spPr>
            <a:xfrm>
              <a:off x="7500958" y="1142984"/>
              <a:ext cx="1214446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81" name="Object 13"/>
            <p:cNvGraphicFramePr>
              <a:graphicFrameLocks noChangeAspect="1"/>
            </p:cNvGraphicFramePr>
            <p:nvPr/>
          </p:nvGraphicFramePr>
          <p:xfrm>
            <a:off x="7711070" y="1285860"/>
            <a:ext cx="740055" cy="503238"/>
          </p:xfrm>
          <a:graphic>
            <a:graphicData uri="http://schemas.openxmlformats.org/presentationml/2006/ole">
              <p:oleObj spid="_x0000_s32781" name="Формула" r:id="rId13" imgW="634680" imgH="431640" progId="Equation.3">
                <p:embed/>
              </p:oleObj>
            </a:graphicData>
          </a:graphic>
        </p:graphicFrame>
      </p:grpSp>
      <p:grpSp>
        <p:nvGrpSpPr>
          <p:cNvPr id="135" name="Группа 13"/>
          <p:cNvGrpSpPr>
            <a:grpSpLocks/>
          </p:cNvGrpSpPr>
          <p:nvPr/>
        </p:nvGrpSpPr>
        <p:grpSpPr bwMode="auto">
          <a:xfrm>
            <a:off x="6357938" y="357188"/>
            <a:ext cx="1214437" cy="914400"/>
            <a:chOff x="6572264" y="500042"/>
            <a:chExt cx="1214446" cy="914400"/>
          </a:xfrm>
        </p:grpSpPr>
        <p:sp>
          <p:nvSpPr>
            <p:cNvPr id="121" name="Облако 120"/>
            <p:cNvSpPr/>
            <p:nvPr/>
          </p:nvSpPr>
          <p:spPr>
            <a:xfrm>
              <a:off x="6572264" y="500042"/>
              <a:ext cx="1214446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82" name="Object 14"/>
            <p:cNvGraphicFramePr>
              <a:graphicFrameLocks noChangeAspect="1"/>
            </p:cNvGraphicFramePr>
            <p:nvPr/>
          </p:nvGraphicFramePr>
          <p:xfrm>
            <a:off x="6710938" y="642918"/>
            <a:ext cx="740055" cy="503238"/>
          </p:xfrm>
          <a:graphic>
            <a:graphicData uri="http://schemas.openxmlformats.org/presentationml/2006/ole">
              <p:oleObj spid="_x0000_s32782" name="Формула" r:id="rId14" imgW="634680" imgH="431640" progId="Equation.3">
                <p:embed/>
              </p:oleObj>
            </a:graphicData>
          </a:graphic>
        </p:graphicFrame>
      </p:grpSp>
      <p:sp>
        <p:nvSpPr>
          <p:cNvPr id="122" name="Солнце 121"/>
          <p:cNvSpPr/>
          <p:nvPr/>
        </p:nvSpPr>
        <p:spPr>
          <a:xfrm>
            <a:off x="2428875" y="857250"/>
            <a:ext cx="285750" cy="271463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27" name="Группа 5"/>
          <p:cNvGrpSpPr>
            <a:grpSpLocks/>
          </p:cNvGrpSpPr>
          <p:nvPr/>
        </p:nvGrpSpPr>
        <p:grpSpPr bwMode="auto">
          <a:xfrm>
            <a:off x="1214438" y="5286375"/>
            <a:ext cx="1214437" cy="914400"/>
            <a:chOff x="1214414" y="5286388"/>
            <a:chExt cx="1214446" cy="914400"/>
          </a:xfrm>
        </p:grpSpPr>
        <p:sp>
          <p:nvSpPr>
            <p:cNvPr id="113" name="Облако 112"/>
            <p:cNvSpPr/>
            <p:nvPr/>
          </p:nvSpPr>
          <p:spPr>
            <a:xfrm>
              <a:off x="1214414" y="5286388"/>
              <a:ext cx="1214446" cy="914400"/>
            </a:xfrm>
            <a:prstGeom prst="cloud">
              <a:avLst/>
            </a:prstGeom>
            <a:solidFill>
              <a:srgbClr val="99FF66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2774" name="Object 6"/>
            <p:cNvGraphicFramePr>
              <a:graphicFrameLocks noChangeAspect="1"/>
            </p:cNvGraphicFramePr>
            <p:nvPr/>
          </p:nvGraphicFramePr>
          <p:xfrm>
            <a:off x="1336278" y="5336813"/>
            <a:ext cx="932471" cy="680852"/>
          </p:xfrm>
          <a:graphic>
            <a:graphicData uri="http://schemas.openxmlformats.org/presentationml/2006/ole">
              <p:oleObj spid="_x0000_s32774" name="Формула" r:id="rId15" imgW="799920" imgH="583920" progId="Equation.3">
                <p:embed/>
              </p:oleObj>
            </a:graphicData>
          </a:graphic>
        </p:graphicFrame>
      </p:grpSp>
      <p:sp>
        <p:nvSpPr>
          <p:cNvPr id="136" name="Солнце 135"/>
          <p:cNvSpPr/>
          <p:nvPr/>
        </p:nvSpPr>
        <p:spPr>
          <a:xfrm>
            <a:off x="714375" y="1643063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Солнце 136"/>
          <p:cNvSpPr/>
          <p:nvPr/>
        </p:nvSpPr>
        <p:spPr>
          <a:xfrm>
            <a:off x="428625" y="2857500"/>
            <a:ext cx="285750" cy="271463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8" name="Солнце 137"/>
          <p:cNvSpPr/>
          <p:nvPr/>
        </p:nvSpPr>
        <p:spPr>
          <a:xfrm>
            <a:off x="571500" y="4214813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9" name="Солнце 138"/>
          <p:cNvSpPr/>
          <p:nvPr/>
        </p:nvSpPr>
        <p:spPr>
          <a:xfrm>
            <a:off x="1500188" y="5214938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0" name="Солнце 139"/>
          <p:cNvSpPr/>
          <p:nvPr/>
        </p:nvSpPr>
        <p:spPr>
          <a:xfrm>
            <a:off x="3071813" y="5643563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1" name="Солнце 140"/>
          <p:cNvSpPr/>
          <p:nvPr/>
        </p:nvSpPr>
        <p:spPr>
          <a:xfrm>
            <a:off x="4857750" y="5786438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2" name="Солнце 141"/>
          <p:cNvSpPr/>
          <p:nvPr/>
        </p:nvSpPr>
        <p:spPr>
          <a:xfrm>
            <a:off x="6715125" y="5214938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" name="Солнце 142"/>
          <p:cNvSpPr/>
          <p:nvPr/>
        </p:nvSpPr>
        <p:spPr>
          <a:xfrm>
            <a:off x="7429500" y="4143375"/>
            <a:ext cx="285750" cy="271463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4" name="Солнце 143"/>
          <p:cNvSpPr/>
          <p:nvPr/>
        </p:nvSpPr>
        <p:spPr>
          <a:xfrm>
            <a:off x="7858125" y="3071813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5" name="Солнце 144"/>
          <p:cNvSpPr/>
          <p:nvPr/>
        </p:nvSpPr>
        <p:spPr>
          <a:xfrm>
            <a:off x="7786688" y="1928813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6" name="Солнце 145"/>
          <p:cNvSpPr/>
          <p:nvPr/>
        </p:nvSpPr>
        <p:spPr>
          <a:xfrm>
            <a:off x="7715250" y="928688"/>
            <a:ext cx="285750" cy="271462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7" name="Солнце 146"/>
          <p:cNvSpPr/>
          <p:nvPr/>
        </p:nvSpPr>
        <p:spPr>
          <a:xfrm>
            <a:off x="6500813" y="285750"/>
            <a:ext cx="285750" cy="271463"/>
          </a:xfrm>
          <a:prstGeom prst="sun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"/>
                            </p:stCondLst>
                            <p:childTnLst>
                              <p:par>
                                <p:cTn id="3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</p:childTnLst>
        </p:cTn>
      </p:par>
    </p:tnLst>
    <p:bldLst>
      <p:bldP spid="122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39" name="Группа 1"/>
          <p:cNvGrpSpPr>
            <a:grpSpLocks/>
          </p:cNvGrpSpPr>
          <p:nvPr/>
        </p:nvGrpSpPr>
        <p:grpSpPr bwMode="auto">
          <a:xfrm>
            <a:off x="214313" y="142875"/>
            <a:ext cx="8805862" cy="6572250"/>
            <a:chOff x="214282" y="142852"/>
            <a:chExt cx="8806014" cy="6572296"/>
          </a:xfrm>
        </p:grpSpPr>
        <p:grpSp>
          <p:nvGrpSpPr>
            <p:cNvPr id="64651" name="Группа 73"/>
            <p:cNvGrpSpPr>
              <a:grpSpLocks/>
            </p:cNvGrpSpPr>
            <p:nvPr/>
          </p:nvGrpSpPr>
          <p:grpSpPr bwMode="auto">
            <a:xfrm>
              <a:off x="214282" y="285728"/>
              <a:ext cx="8715436" cy="6429420"/>
              <a:chOff x="214282" y="285728"/>
              <a:chExt cx="8715436" cy="6429420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14282" y="100010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14282" y="128586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14282" y="157161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14282" y="185736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14282" y="214311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14282" y="242886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14282" y="271462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14282" y="300037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14282" y="328612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14282" y="357187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4282" y="385762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4282" y="414338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4282" y="442913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14282" y="471488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85720" y="500063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85720" y="5286388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14282" y="557214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14282" y="585789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14282" y="614364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14282" y="642939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-274960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3937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67945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96521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125096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153672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182247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210823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239398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267974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296549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325125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353700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382276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4108518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39427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68002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496578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525153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5537293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-103507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-74931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-46356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-1778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10795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-189233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-160658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-132082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2463845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-217809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85720" y="428604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285720" y="71435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1143813" y="3428206"/>
              <a:ext cx="657229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357159" y="3000372"/>
              <a:ext cx="864408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654" name="TextBox 5"/>
            <p:cNvSpPr txBox="1">
              <a:spLocks noChangeArrowheads="1"/>
            </p:cNvSpPr>
            <p:nvPr/>
          </p:nvSpPr>
          <p:spPr bwMode="auto">
            <a:xfrm>
              <a:off x="8715404" y="3071810"/>
              <a:ext cx="3048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64655" name="TextBox 6"/>
            <p:cNvSpPr txBox="1">
              <a:spLocks noChangeArrowheads="1"/>
            </p:cNvSpPr>
            <p:nvPr/>
          </p:nvSpPr>
          <p:spPr bwMode="auto">
            <a:xfrm>
              <a:off x="4500562" y="14285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678409" y="2965447"/>
              <a:ext cx="7143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657" name="TextBox 8"/>
            <p:cNvSpPr txBox="1">
              <a:spLocks noChangeArrowheads="1"/>
            </p:cNvSpPr>
            <p:nvPr/>
          </p:nvSpPr>
          <p:spPr bwMode="auto">
            <a:xfrm>
              <a:off x="4643438" y="3071810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357729" y="271462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659" name="TextBox 10"/>
            <p:cNvSpPr txBox="1">
              <a:spLocks noChangeArrowheads="1"/>
            </p:cNvSpPr>
            <p:nvPr/>
          </p:nvSpPr>
          <p:spPr bwMode="auto">
            <a:xfrm>
              <a:off x="4143372" y="2500306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64660" name="TextBox 11"/>
            <p:cNvSpPr txBox="1">
              <a:spLocks noChangeArrowheads="1"/>
            </p:cNvSpPr>
            <p:nvPr/>
          </p:nvSpPr>
          <p:spPr bwMode="auto">
            <a:xfrm>
              <a:off x="4143372" y="292893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69" name="Группа 68"/>
          <p:cNvGrpSpPr>
            <a:grpSpLocks/>
          </p:cNvGrpSpPr>
          <p:nvPr/>
        </p:nvGrpSpPr>
        <p:grpSpPr bwMode="auto">
          <a:xfrm>
            <a:off x="3000375" y="1571625"/>
            <a:ext cx="1143000" cy="857250"/>
            <a:chOff x="3000364" y="1571612"/>
            <a:chExt cx="1143008" cy="857256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 rot="5400000" flipH="1" flipV="1">
              <a:off x="3286116" y="1571612"/>
              <a:ext cx="857256" cy="8572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6200000" flipV="1">
              <a:off x="3000364" y="2143116"/>
              <a:ext cx="285752" cy="2857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2856707" y="1999456"/>
            <a:ext cx="285750" cy="15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3000375" y="1000125"/>
            <a:ext cx="857250" cy="8572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3714750" y="1143000"/>
            <a:ext cx="571500" cy="2857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4143375" y="1571625"/>
            <a:ext cx="85725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0" name="Группа 219"/>
          <p:cNvGrpSpPr>
            <a:grpSpLocks/>
          </p:cNvGrpSpPr>
          <p:nvPr/>
        </p:nvGrpSpPr>
        <p:grpSpPr bwMode="auto">
          <a:xfrm>
            <a:off x="5000625" y="1000125"/>
            <a:ext cx="573088" cy="857250"/>
            <a:chOff x="4999834" y="1000902"/>
            <a:chExt cx="573092" cy="857256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4572000" y="1428736"/>
              <a:ext cx="857256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>
              <a:off x="5143504" y="1428736"/>
              <a:ext cx="857256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Полилиния 81"/>
          <p:cNvSpPr/>
          <p:nvPr/>
        </p:nvSpPr>
        <p:spPr>
          <a:xfrm>
            <a:off x="4997450" y="709613"/>
            <a:ext cx="284163" cy="284162"/>
          </a:xfrm>
          <a:custGeom>
            <a:avLst/>
            <a:gdLst>
              <a:gd name="connsiteX0" fmla="*/ 0 w 284086"/>
              <a:gd name="connsiteY0" fmla="*/ 284085 h 284085"/>
              <a:gd name="connsiteX1" fmla="*/ 106532 w 284086"/>
              <a:gd name="connsiteY1" fmla="*/ 115409 h 284085"/>
              <a:gd name="connsiteX2" fmla="*/ 284086 w 284086"/>
              <a:gd name="connsiteY2" fmla="*/ 0 h 284085"/>
              <a:gd name="connsiteX3" fmla="*/ 284086 w 284086"/>
              <a:gd name="connsiteY3" fmla="*/ 0 h 2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086" h="284085">
                <a:moveTo>
                  <a:pt x="0" y="284085"/>
                </a:moveTo>
                <a:cubicBezTo>
                  <a:pt x="29592" y="223420"/>
                  <a:pt x="59184" y="162756"/>
                  <a:pt x="106532" y="115409"/>
                </a:cubicBezTo>
                <a:cubicBezTo>
                  <a:pt x="153880" y="68062"/>
                  <a:pt x="284086" y="0"/>
                  <a:pt x="284086" y="0"/>
                </a:cubicBezTo>
                <a:lnTo>
                  <a:pt x="284086" y="0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5286375" y="714375"/>
            <a:ext cx="28575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олилиния 84"/>
          <p:cNvSpPr/>
          <p:nvPr/>
        </p:nvSpPr>
        <p:spPr>
          <a:xfrm>
            <a:off x="5575300" y="719138"/>
            <a:ext cx="284163" cy="293687"/>
          </a:xfrm>
          <a:custGeom>
            <a:avLst/>
            <a:gdLst>
              <a:gd name="connsiteX0" fmla="*/ 0 w 284085"/>
              <a:gd name="connsiteY0" fmla="*/ 0 h 292963"/>
              <a:gd name="connsiteX1" fmla="*/ 204186 w 284085"/>
              <a:gd name="connsiteY1" fmla="*/ 79899 h 292963"/>
              <a:gd name="connsiteX2" fmla="*/ 284085 w 284085"/>
              <a:gd name="connsiteY2" fmla="*/ 292963 h 292963"/>
              <a:gd name="connsiteX3" fmla="*/ 284085 w 284085"/>
              <a:gd name="connsiteY3" fmla="*/ 292963 h 2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085" h="292963">
                <a:moveTo>
                  <a:pt x="0" y="0"/>
                </a:moveTo>
                <a:cubicBezTo>
                  <a:pt x="78419" y="15536"/>
                  <a:pt x="156839" y="31072"/>
                  <a:pt x="204186" y="79899"/>
                </a:cubicBezTo>
                <a:cubicBezTo>
                  <a:pt x="251533" y="128726"/>
                  <a:pt x="284085" y="292963"/>
                  <a:pt x="284085" y="292963"/>
                </a:cubicBezTo>
                <a:lnTo>
                  <a:pt x="284085" y="292963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7" name="Прямая соединительная линия 86"/>
          <p:cNvCxnSpPr>
            <a:stCxn id="85" idx="2"/>
          </p:cNvCxnSpPr>
          <p:nvPr/>
        </p:nvCxnSpPr>
        <p:spPr>
          <a:xfrm flipH="1" flipV="1">
            <a:off x="5572125" y="1000125"/>
            <a:ext cx="287338" cy="12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олилиния 88"/>
          <p:cNvSpPr/>
          <p:nvPr/>
        </p:nvSpPr>
        <p:spPr>
          <a:xfrm>
            <a:off x="4997450" y="1846263"/>
            <a:ext cx="587375" cy="295275"/>
          </a:xfrm>
          <a:custGeom>
            <a:avLst/>
            <a:gdLst>
              <a:gd name="connsiteX0" fmla="*/ 0 w 585926"/>
              <a:gd name="connsiteY0" fmla="*/ 8878 h 294443"/>
              <a:gd name="connsiteX1" fmla="*/ 284086 w 585926"/>
              <a:gd name="connsiteY1" fmla="*/ 292963 h 294443"/>
              <a:gd name="connsiteX2" fmla="*/ 585926 w 585926"/>
              <a:gd name="connsiteY2" fmla="*/ 0 h 294443"/>
              <a:gd name="connsiteX3" fmla="*/ 585926 w 585926"/>
              <a:gd name="connsiteY3" fmla="*/ 0 h 294443"/>
              <a:gd name="connsiteX4" fmla="*/ 585926 w 585926"/>
              <a:gd name="connsiteY4" fmla="*/ 0 h 294443"/>
              <a:gd name="connsiteX5" fmla="*/ 585926 w 585926"/>
              <a:gd name="connsiteY5" fmla="*/ 8878 h 2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26" h="294443">
                <a:moveTo>
                  <a:pt x="0" y="8878"/>
                </a:moveTo>
                <a:cubicBezTo>
                  <a:pt x="93216" y="151660"/>
                  <a:pt x="186432" y="294443"/>
                  <a:pt x="284086" y="292963"/>
                </a:cubicBezTo>
                <a:cubicBezTo>
                  <a:pt x="381740" y="291483"/>
                  <a:pt x="585926" y="0"/>
                  <a:pt x="585926" y="0"/>
                </a:cubicBezTo>
                <a:lnTo>
                  <a:pt x="585926" y="0"/>
                </a:lnTo>
                <a:lnTo>
                  <a:pt x="585926" y="0"/>
                </a:lnTo>
                <a:lnTo>
                  <a:pt x="585926" y="8878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5575300" y="1571625"/>
            <a:ext cx="576263" cy="1144588"/>
          </a:xfrm>
          <a:custGeom>
            <a:avLst/>
            <a:gdLst>
              <a:gd name="connsiteX0" fmla="*/ 0 w 577048"/>
              <a:gd name="connsiteY0" fmla="*/ 0 h 1145219"/>
              <a:gd name="connsiteX1" fmla="*/ 284085 w 577048"/>
              <a:gd name="connsiteY1" fmla="*/ 292963 h 1145219"/>
              <a:gd name="connsiteX2" fmla="*/ 577048 w 577048"/>
              <a:gd name="connsiteY2" fmla="*/ 1145219 h 1145219"/>
              <a:gd name="connsiteX3" fmla="*/ 577048 w 577048"/>
              <a:gd name="connsiteY3" fmla="*/ 1145219 h 1145219"/>
              <a:gd name="connsiteX4" fmla="*/ 568171 w 577048"/>
              <a:gd name="connsiteY4" fmla="*/ 1145219 h 1145219"/>
              <a:gd name="connsiteX5" fmla="*/ 568171 w 577048"/>
              <a:gd name="connsiteY5" fmla="*/ 1145219 h 114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48" h="1145219">
                <a:moveTo>
                  <a:pt x="0" y="0"/>
                </a:moveTo>
                <a:cubicBezTo>
                  <a:pt x="93955" y="51046"/>
                  <a:pt x="187910" y="102093"/>
                  <a:pt x="284085" y="292963"/>
                </a:cubicBezTo>
                <a:cubicBezTo>
                  <a:pt x="380260" y="483833"/>
                  <a:pt x="577048" y="1145219"/>
                  <a:pt x="577048" y="1145219"/>
                </a:cubicBezTo>
                <a:lnTo>
                  <a:pt x="577048" y="1145219"/>
                </a:lnTo>
                <a:lnTo>
                  <a:pt x="568171" y="1145219"/>
                </a:lnTo>
                <a:lnTo>
                  <a:pt x="568171" y="1145219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5565775" y="2716213"/>
            <a:ext cx="577850" cy="1146175"/>
          </a:xfrm>
          <a:custGeom>
            <a:avLst/>
            <a:gdLst>
              <a:gd name="connsiteX0" fmla="*/ 577049 w 577049"/>
              <a:gd name="connsiteY0" fmla="*/ 0 h 1145219"/>
              <a:gd name="connsiteX1" fmla="*/ 292963 w 577049"/>
              <a:gd name="connsiteY1" fmla="*/ 861134 h 1145219"/>
              <a:gd name="connsiteX2" fmla="*/ 0 w 577049"/>
              <a:gd name="connsiteY2" fmla="*/ 1145219 h 1145219"/>
              <a:gd name="connsiteX3" fmla="*/ 0 w 577049"/>
              <a:gd name="connsiteY3" fmla="*/ 1145219 h 114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49" h="1145219">
                <a:moveTo>
                  <a:pt x="577049" y="0"/>
                </a:moveTo>
                <a:cubicBezTo>
                  <a:pt x="483093" y="335132"/>
                  <a:pt x="389138" y="670264"/>
                  <a:pt x="292963" y="861134"/>
                </a:cubicBezTo>
                <a:cubicBezTo>
                  <a:pt x="196788" y="1052004"/>
                  <a:pt x="0" y="1145219"/>
                  <a:pt x="0" y="1145219"/>
                </a:cubicBezTo>
                <a:lnTo>
                  <a:pt x="0" y="1145219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3" name="Прямая соединительная линия 92"/>
          <p:cNvCxnSpPr>
            <a:stCxn id="91" idx="2"/>
          </p:cNvCxnSpPr>
          <p:nvPr/>
        </p:nvCxnSpPr>
        <p:spPr>
          <a:xfrm>
            <a:off x="5565775" y="3862388"/>
            <a:ext cx="292100" cy="2809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4287044" y="1999456"/>
            <a:ext cx="85725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олилиния 96"/>
          <p:cNvSpPr/>
          <p:nvPr/>
        </p:nvSpPr>
        <p:spPr>
          <a:xfrm>
            <a:off x="3862388" y="2432050"/>
            <a:ext cx="585787" cy="284163"/>
          </a:xfrm>
          <a:custGeom>
            <a:avLst/>
            <a:gdLst>
              <a:gd name="connsiteX0" fmla="*/ 0 w 585927"/>
              <a:gd name="connsiteY0" fmla="*/ 0 h 284085"/>
              <a:gd name="connsiteX1" fmla="*/ 284086 w 585927"/>
              <a:gd name="connsiteY1" fmla="*/ 213064 h 284085"/>
              <a:gd name="connsiteX2" fmla="*/ 585927 w 585927"/>
              <a:gd name="connsiteY2" fmla="*/ 284085 h 284085"/>
              <a:gd name="connsiteX3" fmla="*/ 585927 w 585927"/>
              <a:gd name="connsiteY3" fmla="*/ 284085 h 2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927" h="284085">
                <a:moveTo>
                  <a:pt x="0" y="0"/>
                </a:moveTo>
                <a:cubicBezTo>
                  <a:pt x="93216" y="82858"/>
                  <a:pt x="186432" y="165717"/>
                  <a:pt x="284086" y="213064"/>
                </a:cubicBezTo>
                <a:cubicBezTo>
                  <a:pt x="381740" y="260411"/>
                  <a:pt x="585927" y="284085"/>
                  <a:pt x="585927" y="284085"/>
                </a:cubicBezTo>
                <a:lnTo>
                  <a:pt x="585927" y="284085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3578225" y="2441575"/>
            <a:ext cx="292100" cy="274638"/>
          </a:xfrm>
          <a:custGeom>
            <a:avLst/>
            <a:gdLst>
              <a:gd name="connsiteX0" fmla="*/ 0 w 292963"/>
              <a:gd name="connsiteY0" fmla="*/ 275208 h 275208"/>
              <a:gd name="connsiteX1" fmla="*/ 88777 w 292963"/>
              <a:gd name="connsiteY1" fmla="*/ 97655 h 275208"/>
              <a:gd name="connsiteX2" fmla="*/ 292963 w 292963"/>
              <a:gd name="connsiteY2" fmla="*/ 0 h 275208"/>
              <a:gd name="connsiteX3" fmla="*/ 292963 w 292963"/>
              <a:gd name="connsiteY3" fmla="*/ 0 h 27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963" h="275208">
                <a:moveTo>
                  <a:pt x="0" y="275208"/>
                </a:moveTo>
                <a:cubicBezTo>
                  <a:pt x="19975" y="209365"/>
                  <a:pt x="39950" y="143523"/>
                  <a:pt x="88777" y="97655"/>
                </a:cubicBezTo>
                <a:cubicBezTo>
                  <a:pt x="137604" y="51787"/>
                  <a:pt x="292963" y="0"/>
                  <a:pt x="292963" y="0"/>
                </a:cubicBezTo>
                <a:lnTo>
                  <a:pt x="292963" y="0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rot="5400000">
            <a:off x="3142457" y="2570956"/>
            <a:ext cx="857250" cy="15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олилиния 100"/>
          <p:cNvSpPr/>
          <p:nvPr/>
        </p:nvSpPr>
        <p:spPr>
          <a:xfrm>
            <a:off x="3568700" y="3000375"/>
            <a:ext cx="577850" cy="1146175"/>
          </a:xfrm>
          <a:custGeom>
            <a:avLst/>
            <a:gdLst>
              <a:gd name="connsiteX0" fmla="*/ 0 w 577049"/>
              <a:gd name="connsiteY0" fmla="*/ 0 h 1145220"/>
              <a:gd name="connsiteX1" fmla="*/ 284086 w 577049"/>
              <a:gd name="connsiteY1" fmla="*/ 861134 h 1145220"/>
              <a:gd name="connsiteX2" fmla="*/ 577049 w 577049"/>
              <a:gd name="connsiteY2" fmla="*/ 1145220 h 1145220"/>
              <a:gd name="connsiteX3" fmla="*/ 577049 w 577049"/>
              <a:gd name="connsiteY3" fmla="*/ 1145220 h 114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49" h="1145220">
                <a:moveTo>
                  <a:pt x="0" y="0"/>
                </a:moveTo>
                <a:cubicBezTo>
                  <a:pt x="93955" y="335132"/>
                  <a:pt x="187911" y="670264"/>
                  <a:pt x="284086" y="861134"/>
                </a:cubicBezTo>
                <a:cubicBezTo>
                  <a:pt x="380261" y="1052004"/>
                  <a:pt x="577049" y="1145220"/>
                  <a:pt x="577049" y="1145220"/>
                </a:cubicBezTo>
                <a:lnTo>
                  <a:pt x="577049" y="1145220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3" name="Прямая соединительная линия 102"/>
          <p:cNvCxnSpPr>
            <a:stCxn id="101" idx="2"/>
          </p:cNvCxnSpPr>
          <p:nvPr/>
        </p:nvCxnSpPr>
        <p:spPr>
          <a:xfrm flipV="1">
            <a:off x="4146550" y="4143375"/>
            <a:ext cx="282575" cy="31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олилиния 103"/>
          <p:cNvSpPr/>
          <p:nvPr/>
        </p:nvSpPr>
        <p:spPr>
          <a:xfrm>
            <a:off x="4421188" y="4137025"/>
            <a:ext cx="292100" cy="293688"/>
          </a:xfrm>
          <a:custGeom>
            <a:avLst/>
            <a:gdLst>
              <a:gd name="connsiteX0" fmla="*/ 0 w 292963"/>
              <a:gd name="connsiteY0" fmla="*/ 0 h 292963"/>
              <a:gd name="connsiteX1" fmla="*/ 221941 w 292963"/>
              <a:gd name="connsiteY1" fmla="*/ 97655 h 292963"/>
              <a:gd name="connsiteX2" fmla="*/ 292963 w 292963"/>
              <a:gd name="connsiteY2" fmla="*/ 292963 h 292963"/>
              <a:gd name="connsiteX3" fmla="*/ 292963 w 292963"/>
              <a:gd name="connsiteY3" fmla="*/ 292963 h 2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963" h="292963">
                <a:moveTo>
                  <a:pt x="0" y="0"/>
                </a:moveTo>
                <a:cubicBezTo>
                  <a:pt x="86557" y="24414"/>
                  <a:pt x="173114" y="48828"/>
                  <a:pt x="221941" y="97655"/>
                </a:cubicBezTo>
                <a:cubicBezTo>
                  <a:pt x="270768" y="146482"/>
                  <a:pt x="292963" y="292963"/>
                  <a:pt x="292963" y="292963"/>
                </a:cubicBezTo>
                <a:lnTo>
                  <a:pt x="292963" y="292963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3862388" y="3568700"/>
            <a:ext cx="558800" cy="301625"/>
          </a:xfrm>
          <a:custGeom>
            <a:avLst/>
            <a:gdLst>
              <a:gd name="connsiteX0" fmla="*/ 0 w 559294"/>
              <a:gd name="connsiteY0" fmla="*/ 0 h 301841"/>
              <a:gd name="connsiteX1" fmla="*/ 284086 w 559294"/>
              <a:gd name="connsiteY1" fmla="*/ 301841 h 301841"/>
              <a:gd name="connsiteX2" fmla="*/ 559294 w 559294"/>
              <a:gd name="connsiteY2" fmla="*/ 0 h 301841"/>
              <a:gd name="connsiteX3" fmla="*/ 559294 w 559294"/>
              <a:gd name="connsiteY3" fmla="*/ 0 h 30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294" h="301841">
                <a:moveTo>
                  <a:pt x="0" y="0"/>
                </a:moveTo>
                <a:cubicBezTo>
                  <a:pt x="95435" y="150920"/>
                  <a:pt x="190870" y="301841"/>
                  <a:pt x="284086" y="301841"/>
                </a:cubicBezTo>
                <a:cubicBezTo>
                  <a:pt x="377302" y="301841"/>
                  <a:pt x="559294" y="0"/>
                  <a:pt x="559294" y="0"/>
                </a:cubicBezTo>
                <a:lnTo>
                  <a:pt x="559294" y="0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4429125" y="3571875"/>
            <a:ext cx="558800" cy="301625"/>
          </a:xfrm>
          <a:custGeom>
            <a:avLst/>
            <a:gdLst>
              <a:gd name="connsiteX0" fmla="*/ 0 w 559294"/>
              <a:gd name="connsiteY0" fmla="*/ 0 h 301841"/>
              <a:gd name="connsiteX1" fmla="*/ 284086 w 559294"/>
              <a:gd name="connsiteY1" fmla="*/ 301841 h 301841"/>
              <a:gd name="connsiteX2" fmla="*/ 559294 w 559294"/>
              <a:gd name="connsiteY2" fmla="*/ 0 h 301841"/>
              <a:gd name="connsiteX3" fmla="*/ 559294 w 559294"/>
              <a:gd name="connsiteY3" fmla="*/ 0 h 30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294" h="301841">
                <a:moveTo>
                  <a:pt x="0" y="0"/>
                </a:moveTo>
                <a:cubicBezTo>
                  <a:pt x="95435" y="150920"/>
                  <a:pt x="190870" y="301841"/>
                  <a:pt x="284086" y="301841"/>
                </a:cubicBezTo>
                <a:cubicBezTo>
                  <a:pt x="377302" y="301841"/>
                  <a:pt x="559294" y="0"/>
                  <a:pt x="559294" y="0"/>
                </a:cubicBezTo>
                <a:lnTo>
                  <a:pt x="559294" y="0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88" name="Группа 24"/>
          <p:cNvGrpSpPr>
            <a:grpSpLocks/>
          </p:cNvGrpSpPr>
          <p:nvPr/>
        </p:nvGrpSpPr>
        <p:grpSpPr bwMode="auto">
          <a:xfrm>
            <a:off x="4000500" y="2857500"/>
            <a:ext cx="857250" cy="996950"/>
            <a:chOff x="4000496" y="2857496"/>
            <a:chExt cx="857256" cy="996893"/>
          </a:xfrm>
        </p:grpSpPr>
        <p:grpSp>
          <p:nvGrpSpPr>
            <p:cNvPr id="64639" name="Группа 109"/>
            <p:cNvGrpSpPr>
              <a:grpSpLocks/>
            </p:cNvGrpSpPr>
            <p:nvPr/>
          </p:nvGrpSpPr>
          <p:grpSpPr bwMode="auto">
            <a:xfrm>
              <a:off x="4572000" y="2857496"/>
              <a:ext cx="285752" cy="414334"/>
              <a:chOff x="1428728" y="1285860"/>
              <a:chExt cx="285752" cy="414334"/>
            </a:xfrm>
          </p:grpSpPr>
          <p:sp>
            <p:nvSpPr>
              <p:cNvPr id="108" name="Овал 107"/>
              <p:cNvSpPr/>
              <p:nvPr/>
            </p:nvSpPr>
            <p:spPr>
              <a:xfrm>
                <a:off x="1428728" y="1285860"/>
                <a:ext cx="285752" cy="4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9" name="Овал 108"/>
              <p:cNvSpPr/>
              <p:nvPr/>
            </p:nvSpPr>
            <p:spPr>
              <a:xfrm>
                <a:off x="1428728" y="1428727"/>
                <a:ext cx="214315" cy="20001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4640" name="Группа 110"/>
            <p:cNvGrpSpPr>
              <a:grpSpLocks/>
            </p:cNvGrpSpPr>
            <p:nvPr/>
          </p:nvGrpSpPr>
          <p:grpSpPr bwMode="auto">
            <a:xfrm>
              <a:off x="4000496" y="2857496"/>
              <a:ext cx="285752" cy="414334"/>
              <a:chOff x="1428728" y="1285860"/>
              <a:chExt cx="285752" cy="414334"/>
            </a:xfrm>
          </p:grpSpPr>
          <p:sp>
            <p:nvSpPr>
              <p:cNvPr id="112" name="Овал 111"/>
              <p:cNvSpPr/>
              <p:nvPr/>
            </p:nvSpPr>
            <p:spPr>
              <a:xfrm>
                <a:off x="1428728" y="1285860"/>
                <a:ext cx="285752" cy="4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1428728" y="1428727"/>
                <a:ext cx="214315" cy="20001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14" name="Полилиния 113"/>
            <p:cNvSpPr/>
            <p:nvPr/>
          </p:nvSpPr>
          <p:spPr>
            <a:xfrm>
              <a:off x="4297361" y="3749620"/>
              <a:ext cx="285752" cy="104769"/>
            </a:xfrm>
            <a:custGeom>
              <a:avLst/>
              <a:gdLst>
                <a:gd name="connsiteX0" fmla="*/ 0 w 287045"/>
                <a:gd name="connsiteY0" fmla="*/ 5918 h 105053"/>
                <a:gd name="connsiteX1" fmla="*/ 133165 w 287045"/>
                <a:gd name="connsiteY1" fmla="*/ 103573 h 105053"/>
                <a:gd name="connsiteX2" fmla="*/ 266330 w 287045"/>
                <a:gd name="connsiteY2" fmla="*/ 14796 h 105053"/>
                <a:gd name="connsiteX3" fmla="*/ 257453 w 287045"/>
                <a:gd name="connsiteY3" fmla="*/ 14796 h 10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045" h="105053">
                  <a:moveTo>
                    <a:pt x="0" y="5918"/>
                  </a:moveTo>
                  <a:cubicBezTo>
                    <a:pt x="44388" y="54005"/>
                    <a:pt x="88777" y="102093"/>
                    <a:pt x="133165" y="103573"/>
                  </a:cubicBezTo>
                  <a:cubicBezTo>
                    <a:pt x="177553" y="105053"/>
                    <a:pt x="245615" y="29592"/>
                    <a:pt x="266330" y="14796"/>
                  </a:cubicBezTo>
                  <a:cubicBezTo>
                    <a:pt x="287045" y="0"/>
                    <a:pt x="272249" y="7398"/>
                    <a:pt x="257453" y="14796"/>
                  </a:cubicBez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Равнобедренный треугольник 114"/>
            <p:cNvSpPr/>
            <p:nvPr/>
          </p:nvSpPr>
          <p:spPr>
            <a:xfrm rot="10800000">
              <a:off x="4286248" y="3357530"/>
              <a:ext cx="285752" cy="2143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63" name="Группа 1"/>
          <p:cNvGrpSpPr>
            <a:grpSpLocks/>
          </p:cNvGrpSpPr>
          <p:nvPr/>
        </p:nvGrpSpPr>
        <p:grpSpPr bwMode="auto">
          <a:xfrm>
            <a:off x="3857625" y="142875"/>
            <a:ext cx="1214438" cy="914400"/>
            <a:chOff x="3214678" y="0"/>
            <a:chExt cx="1214446" cy="914400"/>
          </a:xfrm>
        </p:grpSpPr>
        <p:sp>
          <p:nvSpPr>
            <p:cNvPr id="141" name="32-конечная звезда 140"/>
            <p:cNvSpPr/>
            <p:nvPr/>
          </p:nvSpPr>
          <p:spPr>
            <a:xfrm>
              <a:off x="3214678" y="0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14" name="Object 2"/>
            <p:cNvGraphicFramePr>
              <a:graphicFrameLocks noChangeAspect="1"/>
            </p:cNvGraphicFramePr>
            <p:nvPr/>
          </p:nvGraphicFramePr>
          <p:xfrm>
            <a:off x="3428992" y="214290"/>
            <a:ext cx="838200" cy="431800"/>
          </p:xfrm>
          <a:graphic>
            <a:graphicData uri="http://schemas.openxmlformats.org/presentationml/2006/ole">
              <p:oleObj spid="_x0000_s64514" name="Формула" r:id="rId3" imgW="838080" imgH="431640" progId="Equation.3">
                <p:embed/>
              </p:oleObj>
            </a:graphicData>
          </a:graphic>
        </p:graphicFrame>
      </p:grpSp>
      <p:grpSp>
        <p:nvGrpSpPr>
          <p:cNvPr id="164" name="Группа 2"/>
          <p:cNvGrpSpPr>
            <a:grpSpLocks/>
          </p:cNvGrpSpPr>
          <p:nvPr/>
        </p:nvGrpSpPr>
        <p:grpSpPr bwMode="auto">
          <a:xfrm>
            <a:off x="2571750" y="142875"/>
            <a:ext cx="1214438" cy="914400"/>
            <a:chOff x="2214546" y="142852"/>
            <a:chExt cx="1214446" cy="914400"/>
          </a:xfrm>
        </p:grpSpPr>
        <p:sp>
          <p:nvSpPr>
            <p:cNvPr id="142" name="32-конечная звезда 141"/>
            <p:cNvSpPr/>
            <p:nvPr/>
          </p:nvSpPr>
          <p:spPr>
            <a:xfrm>
              <a:off x="2214546" y="142852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15" name="Object 3"/>
            <p:cNvGraphicFramePr>
              <a:graphicFrameLocks noChangeAspect="1"/>
            </p:cNvGraphicFramePr>
            <p:nvPr/>
          </p:nvGraphicFramePr>
          <p:xfrm>
            <a:off x="2500298" y="357166"/>
            <a:ext cx="584200" cy="431800"/>
          </p:xfrm>
          <a:graphic>
            <a:graphicData uri="http://schemas.openxmlformats.org/presentationml/2006/ole">
              <p:oleObj spid="_x0000_s64515" name="Формула" r:id="rId4" imgW="583920" imgH="431640" progId="Equation.3">
                <p:embed/>
              </p:oleObj>
            </a:graphicData>
          </a:graphic>
        </p:graphicFrame>
      </p:grpSp>
      <p:grpSp>
        <p:nvGrpSpPr>
          <p:cNvPr id="165" name="Группа 3"/>
          <p:cNvGrpSpPr>
            <a:grpSpLocks/>
          </p:cNvGrpSpPr>
          <p:nvPr/>
        </p:nvGrpSpPr>
        <p:grpSpPr bwMode="auto">
          <a:xfrm>
            <a:off x="1357313" y="142875"/>
            <a:ext cx="1214437" cy="914400"/>
            <a:chOff x="1214414" y="142852"/>
            <a:chExt cx="1214446" cy="914400"/>
          </a:xfrm>
        </p:grpSpPr>
        <p:sp>
          <p:nvSpPr>
            <p:cNvPr id="143" name="32-конечная звезда 142"/>
            <p:cNvSpPr/>
            <p:nvPr/>
          </p:nvSpPr>
          <p:spPr>
            <a:xfrm>
              <a:off x="1214414" y="142852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16" name="Object 4"/>
            <p:cNvGraphicFramePr>
              <a:graphicFrameLocks noChangeAspect="1"/>
            </p:cNvGraphicFramePr>
            <p:nvPr/>
          </p:nvGraphicFramePr>
          <p:xfrm>
            <a:off x="1428728" y="357166"/>
            <a:ext cx="762000" cy="406400"/>
          </p:xfrm>
          <a:graphic>
            <a:graphicData uri="http://schemas.openxmlformats.org/presentationml/2006/ole">
              <p:oleObj spid="_x0000_s64516" name="Формула" r:id="rId5" imgW="761760" imgH="406080" progId="Equation.3">
                <p:embed/>
              </p:oleObj>
            </a:graphicData>
          </a:graphic>
        </p:graphicFrame>
      </p:grpSp>
      <p:grpSp>
        <p:nvGrpSpPr>
          <p:cNvPr id="166" name="Группа 4"/>
          <p:cNvGrpSpPr>
            <a:grpSpLocks/>
          </p:cNvGrpSpPr>
          <p:nvPr/>
        </p:nvGrpSpPr>
        <p:grpSpPr bwMode="auto">
          <a:xfrm>
            <a:off x="142875" y="214313"/>
            <a:ext cx="1214438" cy="914400"/>
            <a:chOff x="0" y="142852"/>
            <a:chExt cx="1214446" cy="914400"/>
          </a:xfrm>
        </p:grpSpPr>
        <p:sp>
          <p:nvSpPr>
            <p:cNvPr id="144" name="32-конечная звезда 143"/>
            <p:cNvSpPr/>
            <p:nvPr/>
          </p:nvSpPr>
          <p:spPr>
            <a:xfrm>
              <a:off x="0" y="142852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17" name="Object 5"/>
            <p:cNvGraphicFramePr>
              <a:graphicFrameLocks noChangeAspect="1"/>
            </p:cNvGraphicFramePr>
            <p:nvPr/>
          </p:nvGraphicFramePr>
          <p:xfrm>
            <a:off x="285720" y="357166"/>
            <a:ext cx="762000" cy="406400"/>
          </p:xfrm>
          <a:graphic>
            <a:graphicData uri="http://schemas.openxmlformats.org/presentationml/2006/ole">
              <p:oleObj spid="_x0000_s64517" name="Формула" r:id="rId6" imgW="761760" imgH="406080" progId="Equation.3">
                <p:embed/>
              </p:oleObj>
            </a:graphicData>
          </a:graphic>
        </p:graphicFrame>
      </p:grpSp>
      <p:grpSp>
        <p:nvGrpSpPr>
          <p:cNvPr id="167" name="Группа 5"/>
          <p:cNvGrpSpPr>
            <a:grpSpLocks/>
          </p:cNvGrpSpPr>
          <p:nvPr/>
        </p:nvGrpSpPr>
        <p:grpSpPr bwMode="auto">
          <a:xfrm>
            <a:off x="500063" y="1143000"/>
            <a:ext cx="1214437" cy="914400"/>
            <a:chOff x="214282" y="857232"/>
            <a:chExt cx="1214446" cy="914400"/>
          </a:xfrm>
        </p:grpSpPr>
        <p:sp>
          <p:nvSpPr>
            <p:cNvPr id="145" name="32-конечная звезда 144"/>
            <p:cNvSpPr/>
            <p:nvPr/>
          </p:nvSpPr>
          <p:spPr>
            <a:xfrm>
              <a:off x="214282" y="857232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18" name="Object 6"/>
            <p:cNvGraphicFramePr>
              <a:graphicFrameLocks noChangeAspect="1"/>
            </p:cNvGraphicFramePr>
            <p:nvPr/>
          </p:nvGraphicFramePr>
          <p:xfrm>
            <a:off x="571472" y="1071546"/>
            <a:ext cx="660400" cy="406400"/>
          </p:xfrm>
          <a:graphic>
            <a:graphicData uri="http://schemas.openxmlformats.org/presentationml/2006/ole">
              <p:oleObj spid="_x0000_s64518" name="Формула" r:id="rId7" imgW="660240" imgH="406080" progId="Equation.3">
                <p:embed/>
              </p:oleObj>
            </a:graphicData>
          </a:graphic>
        </p:graphicFrame>
      </p:grpSp>
      <p:grpSp>
        <p:nvGrpSpPr>
          <p:cNvPr id="185" name="Группа 111"/>
          <p:cNvGrpSpPr>
            <a:grpSpLocks/>
          </p:cNvGrpSpPr>
          <p:nvPr/>
        </p:nvGrpSpPr>
        <p:grpSpPr bwMode="auto">
          <a:xfrm>
            <a:off x="142875" y="2071688"/>
            <a:ext cx="1214438" cy="914400"/>
            <a:chOff x="142844" y="2071678"/>
            <a:chExt cx="1214446" cy="914400"/>
          </a:xfrm>
        </p:grpSpPr>
        <p:sp>
          <p:nvSpPr>
            <p:cNvPr id="146" name="32-конечная звезда 145"/>
            <p:cNvSpPr/>
            <p:nvPr/>
          </p:nvSpPr>
          <p:spPr>
            <a:xfrm>
              <a:off x="142844" y="2071678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19" name="Object 7"/>
            <p:cNvGraphicFramePr>
              <a:graphicFrameLocks noChangeAspect="1"/>
            </p:cNvGraphicFramePr>
            <p:nvPr/>
          </p:nvGraphicFramePr>
          <p:xfrm>
            <a:off x="436563" y="2357438"/>
            <a:ext cx="711200" cy="431800"/>
          </p:xfrm>
          <a:graphic>
            <a:graphicData uri="http://schemas.openxmlformats.org/presentationml/2006/ole">
              <p:oleObj spid="_x0000_s64519" name="Формула" r:id="rId8" imgW="711000" imgH="431640" progId="Equation.3">
                <p:embed/>
              </p:oleObj>
            </a:graphicData>
          </a:graphic>
        </p:graphicFrame>
      </p:grpSp>
      <p:grpSp>
        <p:nvGrpSpPr>
          <p:cNvPr id="169" name="Группа 7"/>
          <p:cNvGrpSpPr>
            <a:grpSpLocks/>
          </p:cNvGrpSpPr>
          <p:nvPr/>
        </p:nvGrpSpPr>
        <p:grpSpPr bwMode="auto">
          <a:xfrm>
            <a:off x="500063" y="2928938"/>
            <a:ext cx="1357312" cy="914400"/>
            <a:chOff x="214282" y="2285992"/>
            <a:chExt cx="1357322" cy="914400"/>
          </a:xfrm>
        </p:grpSpPr>
        <p:sp>
          <p:nvSpPr>
            <p:cNvPr id="147" name="32-конечная звезда 146"/>
            <p:cNvSpPr/>
            <p:nvPr/>
          </p:nvSpPr>
          <p:spPr>
            <a:xfrm>
              <a:off x="214282" y="2285992"/>
              <a:ext cx="1357322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0" name="Object 8"/>
            <p:cNvGraphicFramePr>
              <a:graphicFrameLocks noChangeAspect="1"/>
            </p:cNvGraphicFramePr>
            <p:nvPr/>
          </p:nvGraphicFramePr>
          <p:xfrm>
            <a:off x="428596" y="2500306"/>
            <a:ext cx="901700" cy="431800"/>
          </p:xfrm>
          <a:graphic>
            <a:graphicData uri="http://schemas.openxmlformats.org/presentationml/2006/ole">
              <p:oleObj spid="_x0000_s64520" name="Формула" r:id="rId9" imgW="901440" imgH="431640" progId="Equation.3">
                <p:embed/>
              </p:oleObj>
            </a:graphicData>
          </a:graphic>
        </p:graphicFrame>
      </p:grpSp>
      <p:grpSp>
        <p:nvGrpSpPr>
          <p:cNvPr id="170" name="Группа 8"/>
          <p:cNvGrpSpPr>
            <a:grpSpLocks/>
          </p:cNvGrpSpPr>
          <p:nvPr/>
        </p:nvGrpSpPr>
        <p:grpSpPr bwMode="auto">
          <a:xfrm>
            <a:off x="142875" y="3786188"/>
            <a:ext cx="1214438" cy="914400"/>
            <a:chOff x="214282" y="3071810"/>
            <a:chExt cx="1214446" cy="914400"/>
          </a:xfrm>
        </p:grpSpPr>
        <p:sp>
          <p:nvSpPr>
            <p:cNvPr id="148" name="32-конечная звезда 147"/>
            <p:cNvSpPr/>
            <p:nvPr/>
          </p:nvSpPr>
          <p:spPr>
            <a:xfrm>
              <a:off x="214282" y="3071810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1" name="Object 9"/>
            <p:cNvGraphicFramePr>
              <a:graphicFrameLocks noChangeAspect="1"/>
            </p:cNvGraphicFramePr>
            <p:nvPr/>
          </p:nvGraphicFramePr>
          <p:xfrm>
            <a:off x="571472" y="3286124"/>
            <a:ext cx="571500" cy="406400"/>
          </p:xfrm>
          <a:graphic>
            <a:graphicData uri="http://schemas.openxmlformats.org/presentationml/2006/ole">
              <p:oleObj spid="_x0000_s64521" name="Формула" r:id="rId10" imgW="571320" imgH="406080" progId="Equation.3">
                <p:embed/>
              </p:oleObj>
            </a:graphicData>
          </a:graphic>
        </p:graphicFrame>
      </p:grpSp>
      <p:grpSp>
        <p:nvGrpSpPr>
          <p:cNvPr id="171" name="Группа 9"/>
          <p:cNvGrpSpPr>
            <a:grpSpLocks/>
          </p:cNvGrpSpPr>
          <p:nvPr/>
        </p:nvGrpSpPr>
        <p:grpSpPr bwMode="auto">
          <a:xfrm>
            <a:off x="142875" y="4714875"/>
            <a:ext cx="1571625" cy="914400"/>
            <a:chOff x="142844" y="3786190"/>
            <a:chExt cx="1571636" cy="914400"/>
          </a:xfrm>
        </p:grpSpPr>
        <p:sp>
          <p:nvSpPr>
            <p:cNvPr id="149" name="32-конечная звезда 148"/>
            <p:cNvSpPr/>
            <p:nvPr/>
          </p:nvSpPr>
          <p:spPr>
            <a:xfrm>
              <a:off x="142844" y="3786190"/>
              <a:ext cx="157163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2" name="Object 10"/>
            <p:cNvGraphicFramePr>
              <a:graphicFrameLocks noChangeAspect="1"/>
            </p:cNvGraphicFramePr>
            <p:nvPr/>
          </p:nvGraphicFramePr>
          <p:xfrm>
            <a:off x="428596" y="4000504"/>
            <a:ext cx="1028700" cy="431800"/>
          </p:xfrm>
          <a:graphic>
            <a:graphicData uri="http://schemas.openxmlformats.org/presentationml/2006/ole">
              <p:oleObj spid="_x0000_s64522" name="Формула" r:id="rId11" imgW="1028520" imgH="431640" progId="Equation.3">
                <p:embed/>
              </p:oleObj>
            </a:graphicData>
          </a:graphic>
        </p:graphicFrame>
      </p:grpSp>
      <p:grpSp>
        <p:nvGrpSpPr>
          <p:cNvPr id="172" name="Группа 10"/>
          <p:cNvGrpSpPr>
            <a:grpSpLocks/>
          </p:cNvGrpSpPr>
          <p:nvPr/>
        </p:nvGrpSpPr>
        <p:grpSpPr bwMode="auto">
          <a:xfrm>
            <a:off x="571500" y="5715000"/>
            <a:ext cx="1214438" cy="914400"/>
            <a:chOff x="0" y="4643446"/>
            <a:chExt cx="1214446" cy="914400"/>
          </a:xfrm>
        </p:grpSpPr>
        <p:sp>
          <p:nvSpPr>
            <p:cNvPr id="150" name="32-конечная звезда 149"/>
            <p:cNvSpPr/>
            <p:nvPr/>
          </p:nvSpPr>
          <p:spPr>
            <a:xfrm>
              <a:off x="0" y="4643446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3" name="Object 11"/>
            <p:cNvGraphicFramePr>
              <a:graphicFrameLocks noChangeAspect="1"/>
            </p:cNvGraphicFramePr>
            <p:nvPr/>
          </p:nvGraphicFramePr>
          <p:xfrm>
            <a:off x="357158" y="4857760"/>
            <a:ext cx="571500" cy="406400"/>
          </p:xfrm>
          <a:graphic>
            <a:graphicData uri="http://schemas.openxmlformats.org/presentationml/2006/ole">
              <p:oleObj spid="_x0000_s64523" name="Формула" r:id="rId12" imgW="571320" imgH="406080" progId="Equation.3">
                <p:embed/>
              </p:oleObj>
            </a:graphicData>
          </a:graphic>
        </p:graphicFrame>
      </p:grpSp>
      <p:grpSp>
        <p:nvGrpSpPr>
          <p:cNvPr id="173" name="Группа 11"/>
          <p:cNvGrpSpPr>
            <a:grpSpLocks/>
          </p:cNvGrpSpPr>
          <p:nvPr/>
        </p:nvGrpSpPr>
        <p:grpSpPr bwMode="auto">
          <a:xfrm>
            <a:off x="1928813" y="5715000"/>
            <a:ext cx="1500187" cy="914400"/>
            <a:chOff x="642910" y="5357826"/>
            <a:chExt cx="1500198" cy="914400"/>
          </a:xfrm>
        </p:grpSpPr>
        <p:sp>
          <p:nvSpPr>
            <p:cNvPr id="151" name="32-конечная звезда 150"/>
            <p:cNvSpPr/>
            <p:nvPr/>
          </p:nvSpPr>
          <p:spPr>
            <a:xfrm>
              <a:off x="642910" y="5357826"/>
              <a:ext cx="1500198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4" name="Object 12"/>
            <p:cNvGraphicFramePr>
              <a:graphicFrameLocks noChangeAspect="1"/>
            </p:cNvGraphicFramePr>
            <p:nvPr/>
          </p:nvGraphicFramePr>
          <p:xfrm>
            <a:off x="928662" y="5572140"/>
            <a:ext cx="927100" cy="431800"/>
          </p:xfrm>
          <a:graphic>
            <a:graphicData uri="http://schemas.openxmlformats.org/presentationml/2006/ole">
              <p:oleObj spid="_x0000_s64524" name="Формула" r:id="rId13" imgW="927000" imgH="431640" progId="Equation.3">
                <p:embed/>
              </p:oleObj>
            </a:graphicData>
          </a:graphic>
        </p:graphicFrame>
      </p:grpSp>
      <p:grpSp>
        <p:nvGrpSpPr>
          <p:cNvPr id="174" name="Группа 12"/>
          <p:cNvGrpSpPr>
            <a:grpSpLocks/>
          </p:cNvGrpSpPr>
          <p:nvPr/>
        </p:nvGrpSpPr>
        <p:grpSpPr bwMode="auto">
          <a:xfrm>
            <a:off x="3500438" y="5500688"/>
            <a:ext cx="1214437" cy="914400"/>
            <a:chOff x="1857356" y="5715016"/>
            <a:chExt cx="1214446" cy="914400"/>
          </a:xfrm>
        </p:grpSpPr>
        <p:sp>
          <p:nvSpPr>
            <p:cNvPr id="152" name="32-конечная звезда 151"/>
            <p:cNvSpPr/>
            <p:nvPr/>
          </p:nvSpPr>
          <p:spPr>
            <a:xfrm>
              <a:off x="1857356" y="5715016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5" name="Object 13"/>
            <p:cNvGraphicFramePr>
              <a:graphicFrameLocks noChangeAspect="1"/>
            </p:cNvGraphicFramePr>
            <p:nvPr/>
          </p:nvGraphicFramePr>
          <p:xfrm>
            <a:off x="2214546" y="5929330"/>
            <a:ext cx="584200" cy="431800"/>
          </p:xfrm>
          <a:graphic>
            <a:graphicData uri="http://schemas.openxmlformats.org/presentationml/2006/ole">
              <p:oleObj spid="_x0000_s64525" name="Формула" r:id="rId14" imgW="583920" imgH="431640" progId="Equation.3">
                <p:embed/>
              </p:oleObj>
            </a:graphicData>
          </a:graphic>
        </p:graphicFrame>
      </p:grpSp>
      <p:grpSp>
        <p:nvGrpSpPr>
          <p:cNvPr id="175" name="Группа 12а"/>
          <p:cNvGrpSpPr>
            <a:grpSpLocks/>
          </p:cNvGrpSpPr>
          <p:nvPr/>
        </p:nvGrpSpPr>
        <p:grpSpPr bwMode="auto">
          <a:xfrm>
            <a:off x="4714875" y="5786438"/>
            <a:ext cx="1214438" cy="914400"/>
            <a:chOff x="3071802" y="5715016"/>
            <a:chExt cx="1214446" cy="914400"/>
          </a:xfrm>
        </p:grpSpPr>
        <p:sp>
          <p:nvSpPr>
            <p:cNvPr id="153" name="32-конечная звезда 152"/>
            <p:cNvSpPr/>
            <p:nvPr/>
          </p:nvSpPr>
          <p:spPr>
            <a:xfrm>
              <a:off x="3071802" y="5715016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6" name="Object 14"/>
            <p:cNvGraphicFramePr>
              <a:graphicFrameLocks noChangeAspect="1"/>
            </p:cNvGraphicFramePr>
            <p:nvPr/>
          </p:nvGraphicFramePr>
          <p:xfrm>
            <a:off x="3357554" y="5929330"/>
            <a:ext cx="622300" cy="431800"/>
          </p:xfrm>
          <a:graphic>
            <a:graphicData uri="http://schemas.openxmlformats.org/presentationml/2006/ole">
              <p:oleObj spid="_x0000_s64526" name="Формула" r:id="rId15" imgW="622080" imgH="431640" progId="Equation.3">
                <p:embed/>
              </p:oleObj>
            </a:graphicData>
          </a:graphic>
        </p:graphicFrame>
      </p:grpSp>
      <p:sp>
        <p:nvSpPr>
          <p:cNvPr id="129" name="Полилиния 128"/>
          <p:cNvSpPr/>
          <p:nvPr/>
        </p:nvSpPr>
        <p:spPr>
          <a:xfrm>
            <a:off x="4430713" y="2432050"/>
            <a:ext cx="282575" cy="284163"/>
          </a:xfrm>
          <a:custGeom>
            <a:avLst/>
            <a:gdLst>
              <a:gd name="connsiteX0" fmla="*/ 284086 w 284086"/>
              <a:gd name="connsiteY0" fmla="*/ 0 h 284085"/>
              <a:gd name="connsiteX1" fmla="*/ 159798 w 284086"/>
              <a:gd name="connsiteY1" fmla="*/ 195308 h 284085"/>
              <a:gd name="connsiteX2" fmla="*/ 0 w 284086"/>
              <a:gd name="connsiteY2" fmla="*/ 284085 h 284085"/>
              <a:gd name="connsiteX3" fmla="*/ 0 w 284086"/>
              <a:gd name="connsiteY3" fmla="*/ 284085 h 2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086" h="284085">
                <a:moveTo>
                  <a:pt x="284086" y="0"/>
                </a:moveTo>
                <a:cubicBezTo>
                  <a:pt x="245616" y="73980"/>
                  <a:pt x="207146" y="147961"/>
                  <a:pt x="159798" y="195308"/>
                </a:cubicBezTo>
                <a:cubicBezTo>
                  <a:pt x="112450" y="242655"/>
                  <a:pt x="0" y="284085"/>
                  <a:pt x="0" y="284085"/>
                </a:cubicBezTo>
                <a:lnTo>
                  <a:pt x="0" y="284085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76" name="Группа 13"/>
          <p:cNvGrpSpPr>
            <a:grpSpLocks/>
          </p:cNvGrpSpPr>
          <p:nvPr/>
        </p:nvGrpSpPr>
        <p:grpSpPr bwMode="auto">
          <a:xfrm>
            <a:off x="5929313" y="5572125"/>
            <a:ext cx="1214437" cy="914400"/>
            <a:chOff x="4714876" y="5715016"/>
            <a:chExt cx="1214446" cy="914400"/>
          </a:xfrm>
        </p:grpSpPr>
        <p:sp>
          <p:nvSpPr>
            <p:cNvPr id="154" name="32-конечная звезда 153"/>
            <p:cNvSpPr/>
            <p:nvPr/>
          </p:nvSpPr>
          <p:spPr>
            <a:xfrm>
              <a:off x="4714876" y="5715016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7" name="Object 15"/>
            <p:cNvGraphicFramePr>
              <a:graphicFrameLocks noChangeAspect="1"/>
            </p:cNvGraphicFramePr>
            <p:nvPr/>
          </p:nvGraphicFramePr>
          <p:xfrm>
            <a:off x="5000628" y="5857892"/>
            <a:ext cx="685800" cy="584200"/>
          </p:xfrm>
          <a:graphic>
            <a:graphicData uri="http://schemas.openxmlformats.org/presentationml/2006/ole">
              <p:oleObj spid="_x0000_s64527" name="Формула" r:id="rId16" imgW="685800" imgH="583920" progId="Equation.3">
                <p:embed/>
              </p:oleObj>
            </a:graphicData>
          </a:graphic>
        </p:graphicFrame>
      </p:grpSp>
      <p:grpSp>
        <p:nvGrpSpPr>
          <p:cNvPr id="177" name="Группа 14"/>
          <p:cNvGrpSpPr>
            <a:grpSpLocks/>
          </p:cNvGrpSpPr>
          <p:nvPr/>
        </p:nvGrpSpPr>
        <p:grpSpPr bwMode="auto">
          <a:xfrm>
            <a:off x="7215188" y="5572125"/>
            <a:ext cx="1785937" cy="914400"/>
            <a:chOff x="6072198" y="5715016"/>
            <a:chExt cx="1785950" cy="914400"/>
          </a:xfrm>
        </p:grpSpPr>
        <p:sp>
          <p:nvSpPr>
            <p:cNvPr id="155" name="32-конечная звезда 154"/>
            <p:cNvSpPr/>
            <p:nvPr/>
          </p:nvSpPr>
          <p:spPr>
            <a:xfrm>
              <a:off x="6072198" y="5715016"/>
              <a:ext cx="1785950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8" name="Object 16"/>
            <p:cNvGraphicFramePr>
              <a:graphicFrameLocks noChangeAspect="1"/>
            </p:cNvGraphicFramePr>
            <p:nvPr/>
          </p:nvGraphicFramePr>
          <p:xfrm>
            <a:off x="6429388" y="5929330"/>
            <a:ext cx="1041400" cy="431800"/>
          </p:xfrm>
          <a:graphic>
            <a:graphicData uri="http://schemas.openxmlformats.org/presentationml/2006/ole">
              <p:oleObj spid="_x0000_s64528" name="Формула" r:id="rId17" imgW="1041120" imgH="431640" progId="Equation.3">
                <p:embed/>
              </p:oleObj>
            </a:graphicData>
          </a:graphic>
        </p:graphicFrame>
      </p:grpSp>
      <p:grpSp>
        <p:nvGrpSpPr>
          <p:cNvPr id="178" name="Группа 15"/>
          <p:cNvGrpSpPr>
            <a:grpSpLocks/>
          </p:cNvGrpSpPr>
          <p:nvPr/>
        </p:nvGrpSpPr>
        <p:grpSpPr bwMode="auto">
          <a:xfrm>
            <a:off x="7286625" y="4572000"/>
            <a:ext cx="1214438" cy="914400"/>
            <a:chOff x="7572396" y="5214950"/>
            <a:chExt cx="1214446" cy="914400"/>
          </a:xfrm>
        </p:grpSpPr>
        <p:sp>
          <p:nvSpPr>
            <p:cNvPr id="156" name="32-конечная звезда 155"/>
            <p:cNvSpPr/>
            <p:nvPr/>
          </p:nvSpPr>
          <p:spPr>
            <a:xfrm>
              <a:off x="7572396" y="5214950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29" name="Object 17"/>
            <p:cNvGraphicFramePr>
              <a:graphicFrameLocks noChangeAspect="1"/>
            </p:cNvGraphicFramePr>
            <p:nvPr/>
          </p:nvGraphicFramePr>
          <p:xfrm>
            <a:off x="7858148" y="5429264"/>
            <a:ext cx="571500" cy="431800"/>
          </p:xfrm>
          <a:graphic>
            <a:graphicData uri="http://schemas.openxmlformats.org/presentationml/2006/ole">
              <p:oleObj spid="_x0000_s64529" name="Формула" r:id="rId18" imgW="571320" imgH="431640" progId="Equation.3">
                <p:embed/>
              </p:oleObj>
            </a:graphicData>
          </a:graphic>
        </p:graphicFrame>
      </p:grpSp>
      <p:grpSp>
        <p:nvGrpSpPr>
          <p:cNvPr id="179" name="Группа 16"/>
          <p:cNvGrpSpPr>
            <a:grpSpLocks/>
          </p:cNvGrpSpPr>
          <p:nvPr/>
        </p:nvGrpSpPr>
        <p:grpSpPr bwMode="auto">
          <a:xfrm>
            <a:off x="7572375" y="3643313"/>
            <a:ext cx="1428750" cy="914400"/>
            <a:chOff x="7358082" y="4143380"/>
            <a:chExt cx="1428760" cy="914400"/>
          </a:xfrm>
        </p:grpSpPr>
        <p:sp>
          <p:nvSpPr>
            <p:cNvPr id="157" name="32-конечная звезда 156"/>
            <p:cNvSpPr/>
            <p:nvPr/>
          </p:nvSpPr>
          <p:spPr>
            <a:xfrm>
              <a:off x="7358082" y="4143380"/>
              <a:ext cx="1428760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30" name="Object 18"/>
            <p:cNvGraphicFramePr>
              <a:graphicFrameLocks noChangeAspect="1"/>
            </p:cNvGraphicFramePr>
            <p:nvPr/>
          </p:nvGraphicFramePr>
          <p:xfrm>
            <a:off x="7643834" y="4429132"/>
            <a:ext cx="914400" cy="431800"/>
          </p:xfrm>
          <a:graphic>
            <a:graphicData uri="http://schemas.openxmlformats.org/presentationml/2006/ole">
              <p:oleObj spid="_x0000_s64530" name="Формула" r:id="rId19" imgW="914400" imgH="431640" progId="Equation.3">
                <p:embed/>
              </p:oleObj>
            </a:graphicData>
          </a:graphic>
        </p:graphicFrame>
      </p:grpSp>
      <p:grpSp>
        <p:nvGrpSpPr>
          <p:cNvPr id="180" name="Группа 17"/>
          <p:cNvGrpSpPr>
            <a:grpSpLocks/>
          </p:cNvGrpSpPr>
          <p:nvPr/>
        </p:nvGrpSpPr>
        <p:grpSpPr bwMode="auto">
          <a:xfrm>
            <a:off x="7358063" y="2714625"/>
            <a:ext cx="1214437" cy="914400"/>
            <a:chOff x="7500958" y="3214686"/>
            <a:chExt cx="1214446" cy="914400"/>
          </a:xfrm>
        </p:grpSpPr>
        <p:sp>
          <p:nvSpPr>
            <p:cNvPr id="158" name="32-конечная звезда 157"/>
            <p:cNvSpPr/>
            <p:nvPr/>
          </p:nvSpPr>
          <p:spPr>
            <a:xfrm>
              <a:off x="7500958" y="3214686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32" name="Object 20"/>
            <p:cNvGraphicFramePr>
              <a:graphicFrameLocks noChangeAspect="1"/>
            </p:cNvGraphicFramePr>
            <p:nvPr/>
          </p:nvGraphicFramePr>
          <p:xfrm>
            <a:off x="7786710" y="3429000"/>
            <a:ext cx="660400" cy="406400"/>
          </p:xfrm>
          <a:graphic>
            <a:graphicData uri="http://schemas.openxmlformats.org/presentationml/2006/ole">
              <p:oleObj spid="_x0000_s64532" name="Формула" r:id="rId20" imgW="660240" imgH="406080" progId="Equation.3">
                <p:embed/>
              </p:oleObj>
            </a:graphicData>
          </a:graphic>
        </p:graphicFrame>
      </p:grpSp>
      <p:grpSp>
        <p:nvGrpSpPr>
          <p:cNvPr id="181" name="Группа 18"/>
          <p:cNvGrpSpPr>
            <a:grpSpLocks/>
          </p:cNvGrpSpPr>
          <p:nvPr/>
        </p:nvGrpSpPr>
        <p:grpSpPr bwMode="auto">
          <a:xfrm>
            <a:off x="7715250" y="1785938"/>
            <a:ext cx="1214438" cy="914400"/>
            <a:chOff x="7500958" y="2143116"/>
            <a:chExt cx="1214446" cy="914400"/>
          </a:xfrm>
        </p:grpSpPr>
        <p:sp>
          <p:nvSpPr>
            <p:cNvPr id="159" name="32-конечная звезда 158"/>
            <p:cNvSpPr/>
            <p:nvPr/>
          </p:nvSpPr>
          <p:spPr>
            <a:xfrm>
              <a:off x="7500958" y="2143116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33" name="Object 21"/>
            <p:cNvGraphicFramePr>
              <a:graphicFrameLocks noChangeAspect="1"/>
            </p:cNvGraphicFramePr>
            <p:nvPr/>
          </p:nvGraphicFramePr>
          <p:xfrm>
            <a:off x="7715272" y="2357430"/>
            <a:ext cx="736600" cy="431800"/>
          </p:xfrm>
          <a:graphic>
            <a:graphicData uri="http://schemas.openxmlformats.org/presentationml/2006/ole">
              <p:oleObj spid="_x0000_s64533" name="Формула" r:id="rId21" imgW="736560" imgH="431640" progId="Equation.3">
                <p:embed/>
              </p:oleObj>
            </a:graphicData>
          </a:graphic>
        </p:graphicFrame>
      </p:grpSp>
      <p:grpSp>
        <p:nvGrpSpPr>
          <p:cNvPr id="182" name="Группа 19"/>
          <p:cNvGrpSpPr>
            <a:grpSpLocks/>
          </p:cNvGrpSpPr>
          <p:nvPr/>
        </p:nvGrpSpPr>
        <p:grpSpPr bwMode="auto">
          <a:xfrm>
            <a:off x="6500813" y="1071563"/>
            <a:ext cx="1714500" cy="914400"/>
            <a:chOff x="7143768" y="1142984"/>
            <a:chExt cx="1714512" cy="914400"/>
          </a:xfrm>
        </p:grpSpPr>
        <p:sp>
          <p:nvSpPr>
            <p:cNvPr id="160" name="32-конечная звезда 159"/>
            <p:cNvSpPr/>
            <p:nvPr/>
          </p:nvSpPr>
          <p:spPr>
            <a:xfrm>
              <a:off x="7143768" y="1142984"/>
              <a:ext cx="1714512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34" name="Object 22"/>
            <p:cNvGraphicFramePr>
              <a:graphicFrameLocks noChangeAspect="1"/>
            </p:cNvGraphicFramePr>
            <p:nvPr/>
          </p:nvGraphicFramePr>
          <p:xfrm>
            <a:off x="7572396" y="1428736"/>
            <a:ext cx="1028700" cy="431800"/>
          </p:xfrm>
          <a:graphic>
            <a:graphicData uri="http://schemas.openxmlformats.org/presentationml/2006/ole">
              <p:oleObj spid="_x0000_s64534" name="Формула" r:id="rId22" imgW="1028520" imgH="431640" progId="Equation.3">
                <p:embed/>
              </p:oleObj>
            </a:graphicData>
          </a:graphic>
        </p:graphicFrame>
      </p:grpSp>
      <p:grpSp>
        <p:nvGrpSpPr>
          <p:cNvPr id="183" name="Группа 20"/>
          <p:cNvGrpSpPr>
            <a:grpSpLocks/>
          </p:cNvGrpSpPr>
          <p:nvPr/>
        </p:nvGrpSpPr>
        <p:grpSpPr bwMode="auto">
          <a:xfrm>
            <a:off x="7286625" y="142875"/>
            <a:ext cx="1500188" cy="914400"/>
            <a:chOff x="7072330" y="142852"/>
            <a:chExt cx="1500198" cy="914400"/>
          </a:xfrm>
        </p:grpSpPr>
        <p:sp>
          <p:nvSpPr>
            <p:cNvPr id="161" name="32-конечная звезда 160"/>
            <p:cNvSpPr/>
            <p:nvPr/>
          </p:nvSpPr>
          <p:spPr>
            <a:xfrm>
              <a:off x="7072330" y="142852"/>
              <a:ext cx="1500198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35" name="Object 23"/>
            <p:cNvGraphicFramePr>
              <a:graphicFrameLocks noChangeAspect="1"/>
            </p:cNvGraphicFramePr>
            <p:nvPr/>
          </p:nvGraphicFramePr>
          <p:xfrm>
            <a:off x="7429520" y="428604"/>
            <a:ext cx="927100" cy="431800"/>
          </p:xfrm>
          <a:graphic>
            <a:graphicData uri="http://schemas.openxmlformats.org/presentationml/2006/ole">
              <p:oleObj spid="_x0000_s64535" name="Формула" r:id="rId23" imgW="927000" imgH="431640" progId="Equation.3">
                <p:embed/>
              </p:oleObj>
            </a:graphicData>
          </a:graphic>
        </p:graphicFrame>
      </p:grpSp>
      <p:grpSp>
        <p:nvGrpSpPr>
          <p:cNvPr id="184" name="Группа 21"/>
          <p:cNvGrpSpPr>
            <a:grpSpLocks/>
          </p:cNvGrpSpPr>
          <p:nvPr/>
        </p:nvGrpSpPr>
        <p:grpSpPr bwMode="auto">
          <a:xfrm>
            <a:off x="5929313" y="142875"/>
            <a:ext cx="1214437" cy="914400"/>
            <a:chOff x="6000760" y="142852"/>
            <a:chExt cx="1214446" cy="914400"/>
          </a:xfrm>
        </p:grpSpPr>
        <p:sp>
          <p:nvSpPr>
            <p:cNvPr id="162" name="32-конечная звезда 161"/>
            <p:cNvSpPr/>
            <p:nvPr/>
          </p:nvSpPr>
          <p:spPr>
            <a:xfrm>
              <a:off x="6000760" y="142852"/>
              <a:ext cx="1214446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36" name="Object 24"/>
            <p:cNvGraphicFramePr>
              <a:graphicFrameLocks noChangeAspect="1"/>
            </p:cNvGraphicFramePr>
            <p:nvPr/>
          </p:nvGraphicFramePr>
          <p:xfrm>
            <a:off x="6286512" y="428604"/>
            <a:ext cx="635000" cy="406400"/>
          </p:xfrm>
          <a:graphic>
            <a:graphicData uri="http://schemas.openxmlformats.org/presentationml/2006/ole">
              <p:oleObj spid="_x0000_s64536" name="Формула" r:id="rId24" imgW="634680" imgH="406080" progId="Equation.3">
                <p:embed/>
              </p:oleObj>
            </a:graphicData>
          </a:graphic>
        </p:graphicFrame>
      </p:grpSp>
      <p:grpSp>
        <p:nvGrpSpPr>
          <p:cNvPr id="191" name="Группа 22"/>
          <p:cNvGrpSpPr>
            <a:grpSpLocks/>
          </p:cNvGrpSpPr>
          <p:nvPr/>
        </p:nvGrpSpPr>
        <p:grpSpPr bwMode="auto">
          <a:xfrm>
            <a:off x="1571625" y="4000500"/>
            <a:ext cx="1428750" cy="914400"/>
            <a:chOff x="1571604" y="4000504"/>
            <a:chExt cx="1428760" cy="914400"/>
          </a:xfrm>
        </p:grpSpPr>
        <p:sp>
          <p:nvSpPr>
            <p:cNvPr id="189" name="32-конечная звезда 188"/>
            <p:cNvSpPr/>
            <p:nvPr/>
          </p:nvSpPr>
          <p:spPr>
            <a:xfrm>
              <a:off x="1571604" y="4000504"/>
              <a:ext cx="1428760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37" name="Object 25"/>
            <p:cNvGraphicFramePr>
              <a:graphicFrameLocks noChangeAspect="1"/>
            </p:cNvGraphicFramePr>
            <p:nvPr/>
          </p:nvGraphicFramePr>
          <p:xfrm>
            <a:off x="1857356" y="4214818"/>
            <a:ext cx="901700" cy="431800"/>
          </p:xfrm>
          <a:graphic>
            <a:graphicData uri="http://schemas.openxmlformats.org/presentationml/2006/ole">
              <p:oleObj spid="_x0000_s64537" name="Формула" r:id="rId25" imgW="901440" imgH="431640" progId="Equation.3">
                <p:embed/>
              </p:oleObj>
            </a:graphicData>
          </a:graphic>
        </p:graphicFrame>
      </p:grpSp>
      <p:grpSp>
        <p:nvGrpSpPr>
          <p:cNvPr id="192" name="Группа 23"/>
          <p:cNvGrpSpPr>
            <a:grpSpLocks/>
          </p:cNvGrpSpPr>
          <p:nvPr/>
        </p:nvGrpSpPr>
        <p:grpSpPr bwMode="auto">
          <a:xfrm>
            <a:off x="5929313" y="3857625"/>
            <a:ext cx="1428750" cy="914400"/>
            <a:chOff x="5929322" y="3857628"/>
            <a:chExt cx="1428760" cy="914400"/>
          </a:xfrm>
        </p:grpSpPr>
        <p:sp>
          <p:nvSpPr>
            <p:cNvPr id="190" name="32-конечная звезда 189"/>
            <p:cNvSpPr/>
            <p:nvPr/>
          </p:nvSpPr>
          <p:spPr>
            <a:xfrm>
              <a:off x="5929322" y="3857628"/>
              <a:ext cx="1428760" cy="91440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64538" name="Object 26"/>
            <p:cNvGraphicFramePr>
              <a:graphicFrameLocks noChangeAspect="1"/>
            </p:cNvGraphicFramePr>
            <p:nvPr/>
          </p:nvGraphicFramePr>
          <p:xfrm>
            <a:off x="6215074" y="4071942"/>
            <a:ext cx="901700" cy="431800"/>
          </p:xfrm>
          <a:graphic>
            <a:graphicData uri="http://schemas.openxmlformats.org/presentationml/2006/ole">
              <p:oleObj spid="_x0000_s64538" name="Формула" r:id="rId26" imgW="901440" imgH="431640" progId="Equation.3">
                <p:embed/>
              </p:oleObj>
            </a:graphicData>
          </a:graphic>
        </p:graphicFrame>
      </p:grpSp>
      <p:sp>
        <p:nvSpPr>
          <p:cNvPr id="194" name="32-конечная звезда 193"/>
          <p:cNvSpPr/>
          <p:nvPr/>
        </p:nvSpPr>
        <p:spPr>
          <a:xfrm>
            <a:off x="3929063" y="4429125"/>
            <a:ext cx="1143000" cy="914400"/>
          </a:xfrm>
          <a:prstGeom prst="star32">
            <a:avLst/>
          </a:prstGeom>
          <a:solidFill>
            <a:srgbClr val="FF99CC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" name="4-конечная звезда 194"/>
          <p:cNvSpPr/>
          <p:nvPr/>
        </p:nvSpPr>
        <p:spPr>
          <a:xfrm>
            <a:off x="4214813" y="5643563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6" name="4-конечная звезда 195"/>
          <p:cNvSpPr/>
          <p:nvPr/>
        </p:nvSpPr>
        <p:spPr>
          <a:xfrm>
            <a:off x="3143250" y="785813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7" name="4-конечная звезда 196"/>
          <p:cNvSpPr/>
          <p:nvPr/>
        </p:nvSpPr>
        <p:spPr>
          <a:xfrm>
            <a:off x="2000250" y="714375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8" name="4-конечная звезда 197"/>
          <p:cNvSpPr/>
          <p:nvPr/>
        </p:nvSpPr>
        <p:spPr>
          <a:xfrm>
            <a:off x="928688" y="785813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9" name="4-конечная звезда 198"/>
          <p:cNvSpPr/>
          <p:nvPr/>
        </p:nvSpPr>
        <p:spPr>
          <a:xfrm>
            <a:off x="1214438" y="1785938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1" name="4-конечная звезда 200"/>
          <p:cNvSpPr/>
          <p:nvPr/>
        </p:nvSpPr>
        <p:spPr>
          <a:xfrm>
            <a:off x="1000125" y="4071938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2" name="4-конечная звезда 201"/>
          <p:cNvSpPr/>
          <p:nvPr/>
        </p:nvSpPr>
        <p:spPr>
          <a:xfrm>
            <a:off x="1214438" y="5143500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3" name="4-конечная звезда 202"/>
          <p:cNvSpPr/>
          <p:nvPr/>
        </p:nvSpPr>
        <p:spPr>
          <a:xfrm>
            <a:off x="1357313" y="5857875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" name="4-конечная звезда 203"/>
          <p:cNvSpPr/>
          <p:nvPr/>
        </p:nvSpPr>
        <p:spPr>
          <a:xfrm>
            <a:off x="1500188" y="3286125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" name="4-конечная звезда 204"/>
          <p:cNvSpPr/>
          <p:nvPr/>
        </p:nvSpPr>
        <p:spPr>
          <a:xfrm>
            <a:off x="2857500" y="6215063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0" name="4-конечная звезда 199"/>
          <p:cNvSpPr/>
          <p:nvPr/>
        </p:nvSpPr>
        <p:spPr>
          <a:xfrm>
            <a:off x="4429125" y="4786313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6" name="4-конечная звезда 205"/>
          <p:cNvSpPr/>
          <p:nvPr/>
        </p:nvSpPr>
        <p:spPr>
          <a:xfrm>
            <a:off x="2571750" y="4500563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7" name="4-конечная звезда 206"/>
          <p:cNvSpPr/>
          <p:nvPr/>
        </p:nvSpPr>
        <p:spPr>
          <a:xfrm>
            <a:off x="1071563" y="2500313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8" name="4-конечная звезда 207"/>
          <p:cNvSpPr/>
          <p:nvPr/>
        </p:nvSpPr>
        <p:spPr>
          <a:xfrm>
            <a:off x="4572000" y="785813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9" name="4-конечная звезда 208"/>
          <p:cNvSpPr/>
          <p:nvPr/>
        </p:nvSpPr>
        <p:spPr>
          <a:xfrm>
            <a:off x="5572125" y="6143625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0" name="4-конечная звезда 209"/>
          <p:cNvSpPr/>
          <p:nvPr/>
        </p:nvSpPr>
        <p:spPr>
          <a:xfrm>
            <a:off x="6858000" y="6000750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1" name="4-конечная звезда 210"/>
          <p:cNvSpPr/>
          <p:nvPr/>
        </p:nvSpPr>
        <p:spPr>
          <a:xfrm>
            <a:off x="8429625" y="6072188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2" name="4-конечная звезда 211"/>
          <p:cNvSpPr/>
          <p:nvPr/>
        </p:nvSpPr>
        <p:spPr>
          <a:xfrm>
            <a:off x="8143875" y="4857750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3" name="4-конечная звезда 212"/>
          <p:cNvSpPr/>
          <p:nvPr/>
        </p:nvSpPr>
        <p:spPr>
          <a:xfrm>
            <a:off x="8572500" y="3786188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4" name="4-конечная звезда 213"/>
          <p:cNvSpPr/>
          <p:nvPr/>
        </p:nvSpPr>
        <p:spPr>
          <a:xfrm>
            <a:off x="8143875" y="2928938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" name="4-конечная звезда 214"/>
          <p:cNvSpPr/>
          <p:nvPr/>
        </p:nvSpPr>
        <p:spPr>
          <a:xfrm>
            <a:off x="8572500" y="2214563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6" name="4-конечная звезда 215"/>
          <p:cNvSpPr/>
          <p:nvPr/>
        </p:nvSpPr>
        <p:spPr>
          <a:xfrm>
            <a:off x="7643813" y="1571625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7" name="4-конечная звезда 216"/>
          <p:cNvSpPr/>
          <p:nvPr/>
        </p:nvSpPr>
        <p:spPr>
          <a:xfrm>
            <a:off x="8286750" y="642938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8" name="4-конечная звезда 217"/>
          <p:cNvSpPr/>
          <p:nvPr/>
        </p:nvSpPr>
        <p:spPr>
          <a:xfrm>
            <a:off x="6786563" y="571500"/>
            <a:ext cx="214312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9" name="4-конечная звезда 218"/>
          <p:cNvSpPr/>
          <p:nvPr/>
        </p:nvSpPr>
        <p:spPr>
          <a:xfrm>
            <a:off x="6858000" y="4357688"/>
            <a:ext cx="214313" cy="200025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000"/>
                            </p:stCondLst>
                            <p:childTnLst>
                              <p:par>
                                <p:cTn id="28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000"/>
                            </p:stCondLst>
                            <p:childTnLst>
                              <p:par>
                                <p:cTn id="29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000"/>
                            </p:stCondLst>
                            <p:childTnLst>
                              <p:par>
                                <p:cTn id="3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000"/>
                            </p:stCondLst>
                            <p:childTnLst>
                              <p:par>
                                <p:cTn id="3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000"/>
                            </p:stCondLst>
                            <p:childTnLst>
                              <p:par>
                                <p:cTn id="3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</p:childTnLst>
        </p:cTn>
      </p:par>
    </p:tnLst>
    <p:bldLst>
      <p:bldP spid="195" grpId="0" animBg="1"/>
      <p:bldP spid="196" grpId="0" animBg="1"/>
      <p:bldP spid="197" grpId="0" animBg="1"/>
      <p:bldP spid="198" grpId="0" animBg="1"/>
      <p:bldP spid="199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0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26" name="Группа 88"/>
          <p:cNvGrpSpPr>
            <a:grpSpLocks/>
          </p:cNvGrpSpPr>
          <p:nvPr/>
        </p:nvGrpSpPr>
        <p:grpSpPr bwMode="auto">
          <a:xfrm>
            <a:off x="214313" y="142875"/>
            <a:ext cx="8805862" cy="6572250"/>
            <a:chOff x="214282" y="142852"/>
            <a:chExt cx="8806014" cy="6572296"/>
          </a:xfrm>
        </p:grpSpPr>
        <p:grpSp>
          <p:nvGrpSpPr>
            <p:cNvPr id="17495" name="Группа 73"/>
            <p:cNvGrpSpPr>
              <a:grpSpLocks/>
            </p:cNvGrpSpPr>
            <p:nvPr/>
          </p:nvGrpSpPr>
          <p:grpSpPr bwMode="auto">
            <a:xfrm>
              <a:off x="214282" y="285728"/>
              <a:ext cx="8715436" cy="6429420"/>
              <a:chOff x="214282" y="285728"/>
              <a:chExt cx="8715436" cy="6429420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14282" y="100010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14282" y="128586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14282" y="157161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14282" y="185736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4282" y="214311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4282" y="242886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4282" y="271462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14282" y="300037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14282" y="328612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14282" y="357187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14282" y="385762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14282" y="414338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14282" y="442913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14282" y="471488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85720" y="500063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85720" y="5286388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14282" y="557214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214282" y="585789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14282" y="614364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14282" y="642939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-274960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3937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67945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96521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125096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153672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182247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210823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239398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267974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296549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325125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353700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382276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4108518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439427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468002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496578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525153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5537293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-103507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-74931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-46356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-1778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10795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-189233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-160658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>
                <a:off x="-132082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-2463845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-217809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285720" y="428604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285720" y="71435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Прямая со стрелкой 75"/>
            <p:cNvCxnSpPr/>
            <p:nvPr/>
          </p:nvCxnSpPr>
          <p:spPr>
            <a:xfrm rot="5400000" flipH="1" flipV="1">
              <a:off x="1143813" y="3428206"/>
              <a:ext cx="657229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>
              <a:off x="357159" y="3000372"/>
              <a:ext cx="864408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98" name="TextBox 78"/>
            <p:cNvSpPr txBox="1">
              <a:spLocks noChangeArrowheads="1"/>
            </p:cNvSpPr>
            <p:nvPr/>
          </p:nvSpPr>
          <p:spPr bwMode="auto">
            <a:xfrm>
              <a:off x="8715404" y="3071810"/>
              <a:ext cx="3048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7499" name="TextBox 79"/>
            <p:cNvSpPr txBox="1">
              <a:spLocks noChangeArrowheads="1"/>
            </p:cNvSpPr>
            <p:nvPr/>
          </p:nvSpPr>
          <p:spPr bwMode="auto">
            <a:xfrm>
              <a:off x="4500562" y="14285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У</a:t>
              </a:r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4678409" y="2965447"/>
              <a:ext cx="7143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01" name="TextBox 82"/>
            <p:cNvSpPr txBox="1">
              <a:spLocks noChangeArrowheads="1"/>
            </p:cNvSpPr>
            <p:nvPr/>
          </p:nvSpPr>
          <p:spPr bwMode="auto">
            <a:xfrm>
              <a:off x="4643438" y="3071810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cxnSp>
          <p:nvCxnSpPr>
            <p:cNvPr id="85" name="Прямая соединительная линия 84"/>
            <p:cNvCxnSpPr/>
            <p:nvPr/>
          </p:nvCxnSpPr>
          <p:spPr>
            <a:xfrm>
              <a:off x="4357729" y="271462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03" name="TextBox 86"/>
            <p:cNvSpPr txBox="1">
              <a:spLocks noChangeArrowheads="1"/>
            </p:cNvSpPr>
            <p:nvPr/>
          </p:nvSpPr>
          <p:spPr bwMode="auto">
            <a:xfrm>
              <a:off x="4143372" y="2500306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17504" name="TextBox 87"/>
            <p:cNvSpPr txBox="1">
              <a:spLocks noChangeArrowheads="1"/>
            </p:cNvSpPr>
            <p:nvPr/>
          </p:nvSpPr>
          <p:spPr bwMode="auto">
            <a:xfrm>
              <a:off x="4143372" y="292893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91" name="Полилиния 90"/>
          <p:cNvSpPr/>
          <p:nvPr/>
        </p:nvSpPr>
        <p:spPr>
          <a:xfrm>
            <a:off x="3286125" y="1574800"/>
            <a:ext cx="1711325" cy="860425"/>
          </a:xfrm>
          <a:custGeom>
            <a:avLst/>
            <a:gdLst>
              <a:gd name="connsiteX0" fmla="*/ 0 w 1711105"/>
              <a:gd name="connsiteY0" fmla="*/ 860079 h 860079"/>
              <a:gd name="connsiteX1" fmla="*/ 298764 w 1711105"/>
              <a:gd name="connsiteY1" fmla="*/ 280657 h 860079"/>
              <a:gd name="connsiteX2" fmla="*/ 851026 w 1711105"/>
              <a:gd name="connsiteY2" fmla="*/ 0 h 860079"/>
              <a:gd name="connsiteX3" fmla="*/ 1421394 w 1711105"/>
              <a:gd name="connsiteY3" fmla="*/ 280657 h 860079"/>
              <a:gd name="connsiteX4" fmla="*/ 1711105 w 1711105"/>
              <a:gd name="connsiteY4" fmla="*/ 841972 h 860079"/>
              <a:gd name="connsiteX5" fmla="*/ 1711105 w 1711105"/>
              <a:gd name="connsiteY5" fmla="*/ 841972 h 860079"/>
              <a:gd name="connsiteX6" fmla="*/ 1711105 w 1711105"/>
              <a:gd name="connsiteY6" fmla="*/ 841972 h 860079"/>
              <a:gd name="connsiteX0" fmla="*/ 0 w 1711105"/>
              <a:gd name="connsiteY0" fmla="*/ 860079 h 860079"/>
              <a:gd name="connsiteX1" fmla="*/ 298764 w 1711105"/>
              <a:gd name="connsiteY1" fmla="*/ 280657 h 860079"/>
              <a:gd name="connsiteX2" fmla="*/ 851026 w 1711105"/>
              <a:gd name="connsiteY2" fmla="*/ 0 h 860079"/>
              <a:gd name="connsiteX3" fmla="*/ 1421394 w 1711105"/>
              <a:gd name="connsiteY3" fmla="*/ 280657 h 860079"/>
              <a:gd name="connsiteX4" fmla="*/ 1711105 w 1711105"/>
              <a:gd name="connsiteY4" fmla="*/ 841972 h 860079"/>
              <a:gd name="connsiteX5" fmla="*/ 1711105 w 1711105"/>
              <a:gd name="connsiteY5" fmla="*/ 841972 h 860079"/>
              <a:gd name="connsiteX6" fmla="*/ 1711105 w 1711105"/>
              <a:gd name="connsiteY6" fmla="*/ 841972 h 86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105" h="860079">
                <a:moveTo>
                  <a:pt x="0" y="860079"/>
                </a:moveTo>
                <a:cubicBezTo>
                  <a:pt x="78463" y="642041"/>
                  <a:pt x="156926" y="424003"/>
                  <a:pt x="298764" y="280657"/>
                </a:cubicBezTo>
                <a:cubicBezTo>
                  <a:pt x="440602" y="137311"/>
                  <a:pt x="663921" y="0"/>
                  <a:pt x="851026" y="0"/>
                </a:cubicBezTo>
                <a:cubicBezTo>
                  <a:pt x="1038131" y="0"/>
                  <a:pt x="1278048" y="140329"/>
                  <a:pt x="1421394" y="280657"/>
                </a:cubicBezTo>
                <a:cubicBezTo>
                  <a:pt x="1564740" y="420985"/>
                  <a:pt x="1711105" y="841972"/>
                  <a:pt x="1711105" y="841972"/>
                </a:cubicBezTo>
                <a:lnTo>
                  <a:pt x="1711105" y="841972"/>
                </a:lnTo>
                <a:lnTo>
                  <a:pt x="1711105" y="8419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5000625" y="1571625"/>
            <a:ext cx="1711325" cy="860425"/>
          </a:xfrm>
          <a:custGeom>
            <a:avLst/>
            <a:gdLst>
              <a:gd name="connsiteX0" fmla="*/ 0 w 1711105"/>
              <a:gd name="connsiteY0" fmla="*/ 860079 h 860079"/>
              <a:gd name="connsiteX1" fmla="*/ 298764 w 1711105"/>
              <a:gd name="connsiteY1" fmla="*/ 280657 h 860079"/>
              <a:gd name="connsiteX2" fmla="*/ 851026 w 1711105"/>
              <a:gd name="connsiteY2" fmla="*/ 0 h 860079"/>
              <a:gd name="connsiteX3" fmla="*/ 1421394 w 1711105"/>
              <a:gd name="connsiteY3" fmla="*/ 280657 h 860079"/>
              <a:gd name="connsiteX4" fmla="*/ 1711105 w 1711105"/>
              <a:gd name="connsiteY4" fmla="*/ 841972 h 860079"/>
              <a:gd name="connsiteX5" fmla="*/ 1711105 w 1711105"/>
              <a:gd name="connsiteY5" fmla="*/ 841972 h 860079"/>
              <a:gd name="connsiteX6" fmla="*/ 1711105 w 1711105"/>
              <a:gd name="connsiteY6" fmla="*/ 841972 h 86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105" h="860079">
                <a:moveTo>
                  <a:pt x="0" y="860079"/>
                </a:moveTo>
                <a:cubicBezTo>
                  <a:pt x="78463" y="642041"/>
                  <a:pt x="156926" y="424003"/>
                  <a:pt x="298764" y="280657"/>
                </a:cubicBezTo>
                <a:cubicBezTo>
                  <a:pt x="440602" y="137311"/>
                  <a:pt x="663921" y="0"/>
                  <a:pt x="851026" y="0"/>
                </a:cubicBezTo>
                <a:cubicBezTo>
                  <a:pt x="1038131" y="0"/>
                  <a:pt x="1278048" y="140329"/>
                  <a:pt x="1421394" y="280657"/>
                </a:cubicBezTo>
                <a:cubicBezTo>
                  <a:pt x="1564740" y="420985"/>
                  <a:pt x="1711105" y="841972"/>
                  <a:pt x="1711105" y="841972"/>
                </a:cubicBezTo>
                <a:lnTo>
                  <a:pt x="1711105" y="841972"/>
                </a:lnTo>
                <a:lnTo>
                  <a:pt x="1711105" y="8419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rot="5400000">
            <a:off x="6430169" y="2713831"/>
            <a:ext cx="5715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олилиния 96"/>
          <p:cNvSpPr/>
          <p:nvPr/>
        </p:nvSpPr>
        <p:spPr>
          <a:xfrm>
            <a:off x="6388100" y="3005138"/>
            <a:ext cx="322263" cy="615950"/>
          </a:xfrm>
          <a:custGeom>
            <a:avLst/>
            <a:gdLst>
              <a:gd name="connsiteX0" fmla="*/ 319890 w 321398"/>
              <a:gd name="connsiteY0" fmla="*/ 0 h 615636"/>
              <a:gd name="connsiteX1" fmla="*/ 274622 w 321398"/>
              <a:gd name="connsiteY1" fmla="*/ 289711 h 615636"/>
              <a:gd name="connsiteX2" fmla="*/ 39232 w 321398"/>
              <a:gd name="connsiteY2" fmla="*/ 570369 h 615636"/>
              <a:gd name="connsiteX3" fmla="*/ 39232 w 321398"/>
              <a:gd name="connsiteY3" fmla="*/ 561315 h 615636"/>
              <a:gd name="connsiteX4" fmla="*/ 30179 w 321398"/>
              <a:gd name="connsiteY4" fmla="*/ 561315 h 615636"/>
              <a:gd name="connsiteX0" fmla="*/ 319890 w 321398"/>
              <a:gd name="connsiteY0" fmla="*/ 0 h 615636"/>
              <a:gd name="connsiteX1" fmla="*/ 274622 w 321398"/>
              <a:gd name="connsiteY1" fmla="*/ 289711 h 615636"/>
              <a:gd name="connsiteX2" fmla="*/ 39232 w 321398"/>
              <a:gd name="connsiteY2" fmla="*/ 570369 h 615636"/>
              <a:gd name="connsiteX3" fmla="*/ 39232 w 321398"/>
              <a:gd name="connsiteY3" fmla="*/ 561315 h 615636"/>
              <a:gd name="connsiteX4" fmla="*/ 30179 w 321398"/>
              <a:gd name="connsiteY4" fmla="*/ 561315 h 6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398" h="615636">
                <a:moveTo>
                  <a:pt x="319890" y="0"/>
                </a:moveTo>
                <a:cubicBezTo>
                  <a:pt x="320644" y="97325"/>
                  <a:pt x="321398" y="194650"/>
                  <a:pt x="274622" y="289711"/>
                </a:cubicBezTo>
                <a:cubicBezTo>
                  <a:pt x="227846" y="384773"/>
                  <a:pt x="78464" y="525102"/>
                  <a:pt x="39232" y="570369"/>
                </a:cubicBezTo>
                <a:cubicBezTo>
                  <a:pt x="0" y="615636"/>
                  <a:pt x="40741" y="562824"/>
                  <a:pt x="39232" y="561315"/>
                </a:cubicBezTo>
                <a:cubicBezTo>
                  <a:pt x="37723" y="559806"/>
                  <a:pt x="33951" y="560560"/>
                  <a:pt x="30179" y="56131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9" name="Прямая соединительная линия 98"/>
          <p:cNvCxnSpPr>
            <a:stCxn id="97" idx="2"/>
          </p:cNvCxnSpPr>
          <p:nvPr/>
        </p:nvCxnSpPr>
        <p:spPr>
          <a:xfrm flipH="1">
            <a:off x="5857875" y="3576638"/>
            <a:ext cx="569913" cy="5667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олилиния 99"/>
          <p:cNvSpPr/>
          <p:nvPr/>
        </p:nvSpPr>
        <p:spPr>
          <a:xfrm>
            <a:off x="5287963" y="4146550"/>
            <a:ext cx="569912" cy="271463"/>
          </a:xfrm>
          <a:custGeom>
            <a:avLst/>
            <a:gdLst>
              <a:gd name="connsiteX0" fmla="*/ 570368 w 570368"/>
              <a:gd name="connsiteY0" fmla="*/ 0 h 271604"/>
              <a:gd name="connsiteX1" fmla="*/ 271604 w 570368"/>
              <a:gd name="connsiteY1" fmla="*/ 81481 h 271604"/>
              <a:gd name="connsiteX2" fmla="*/ 0 w 570368"/>
              <a:gd name="connsiteY2" fmla="*/ 271604 h 271604"/>
              <a:gd name="connsiteX3" fmla="*/ 0 w 570368"/>
              <a:gd name="connsiteY3" fmla="*/ 271604 h 27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368" h="271604">
                <a:moveTo>
                  <a:pt x="570368" y="0"/>
                </a:moveTo>
                <a:cubicBezTo>
                  <a:pt x="468516" y="18107"/>
                  <a:pt x="366665" y="36214"/>
                  <a:pt x="271604" y="81481"/>
                </a:cubicBezTo>
                <a:cubicBezTo>
                  <a:pt x="176543" y="126748"/>
                  <a:pt x="0" y="271604"/>
                  <a:pt x="0" y="271604"/>
                </a:cubicBezTo>
                <a:lnTo>
                  <a:pt x="0" y="27160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6" name="Группа 105"/>
          <p:cNvGrpSpPr>
            <a:grpSpLocks/>
          </p:cNvGrpSpPr>
          <p:nvPr/>
        </p:nvGrpSpPr>
        <p:grpSpPr bwMode="auto">
          <a:xfrm>
            <a:off x="4714875" y="4429125"/>
            <a:ext cx="571500" cy="285750"/>
            <a:chOff x="4714876" y="4429132"/>
            <a:chExt cx="571504" cy="285752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 rot="5400000">
              <a:off x="5000628" y="4429132"/>
              <a:ext cx="285752" cy="285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16200000" flipH="1">
              <a:off x="4714876" y="4429132"/>
              <a:ext cx="285752" cy="285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Прямая соединительная линия 107"/>
          <p:cNvCxnSpPr/>
          <p:nvPr/>
        </p:nvCxnSpPr>
        <p:spPr>
          <a:xfrm rot="5400000">
            <a:off x="2286000" y="2000250"/>
            <a:ext cx="1143000" cy="28575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олилиния 108"/>
          <p:cNvSpPr/>
          <p:nvPr/>
        </p:nvSpPr>
        <p:spPr>
          <a:xfrm>
            <a:off x="2716213" y="2500313"/>
            <a:ext cx="569912" cy="215900"/>
          </a:xfrm>
          <a:custGeom>
            <a:avLst/>
            <a:gdLst>
              <a:gd name="connsiteX0" fmla="*/ 0 w 561314"/>
              <a:gd name="connsiteY0" fmla="*/ 280658 h 280658"/>
              <a:gd name="connsiteX1" fmla="*/ 289710 w 561314"/>
              <a:gd name="connsiteY1" fmla="*/ 108642 h 280658"/>
              <a:gd name="connsiteX2" fmla="*/ 561314 w 561314"/>
              <a:gd name="connsiteY2" fmla="*/ 0 h 280658"/>
              <a:gd name="connsiteX3" fmla="*/ 561314 w 561314"/>
              <a:gd name="connsiteY3" fmla="*/ 0 h 280658"/>
              <a:gd name="connsiteX4" fmla="*/ 561314 w 561314"/>
              <a:gd name="connsiteY4" fmla="*/ 0 h 2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314" h="280658">
                <a:moveTo>
                  <a:pt x="0" y="280658"/>
                </a:moveTo>
                <a:cubicBezTo>
                  <a:pt x="98079" y="218038"/>
                  <a:pt x="196158" y="155418"/>
                  <a:pt x="289710" y="108642"/>
                </a:cubicBezTo>
                <a:cubicBezTo>
                  <a:pt x="383262" y="61866"/>
                  <a:pt x="561314" y="0"/>
                  <a:pt x="561314" y="0"/>
                </a:cubicBezTo>
                <a:lnTo>
                  <a:pt x="561314" y="0"/>
                </a:lnTo>
                <a:lnTo>
                  <a:pt x="561314" y="0"/>
                </a:ln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3286125" y="2424113"/>
            <a:ext cx="561975" cy="563562"/>
          </a:xfrm>
          <a:custGeom>
            <a:avLst/>
            <a:gdLst>
              <a:gd name="connsiteX0" fmla="*/ 0 w 561315"/>
              <a:gd name="connsiteY0" fmla="*/ 562824 h 562824"/>
              <a:gd name="connsiteX1" fmla="*/ 72428 w 561315"/>
              <a:gd name="connsiteY1" fmla="*/ 282166 h 562824"/>
              <a:gd name="connsiteX2" fmla="*/ 289711 w 561315"/>
              <a:gd name="connsiteY2" fmla="*/ 1509 h 562824"/>
              <a:gd name="connsiteX3" fmla="*/ 497941 w 561315"/>
              <a:gd name="connsiteY3" fmla="*/ 291220 h 562824"/>
              <a:gd name="connsiteX4" fmla="*/ 561315 w 561315"/>
              <a:gd name="connsiteY4" fmla="*/ 562824 h 562824"/>
              <a:gd name="connsiteX5" fmla="*/ 561315 w 561315"/>
              <a:gd name="connsiteY5" fmla="*/ 562824 h 56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315" h="562824">
                <a:moveTo>
                  <a:pt x="0" y="562824"/>
                </a:moveTo>
                <a:cubicBezTo>
                  <a:pt x="12071" y="469271"/>
                  <a:pt x="24143" y="375718"/>
                  <a:pt x="72428" y="282166"/>
                </a:cubicBezTo>
                <a:cubicBezTo>
                  <a:pt x="120713" y="188614"/>
                  <a:pt x="218792" y="0"/>
                  <a:pt x="289711" y="1509"/>
                </a:cubicBezTo>
                <a:cubicBezTo>
                  <a:pt x="360630" y="3018"/>
                  <a:pt x="452674" y="197668"/>
                  <a:pt x="497941" y="291220"/>
                </a:cubicBezTo>
                <a:cubicBezTo>
                  <a:pt x="543208" y="384773"/>
                  <a:pt x="561315" y="562824"/>
                  <a:pt x="561315" y="562824"/>
                </a:cubicBezTo>
                <a:lnTo>
                  <a:pt x="561315" y="562824"/>
                </a:ln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 rot="10800000">
            <a:off x="3286125" y="3000375"/>
            <a:ext cx="561975" cy="563563"/>
          </a:xfrm>
          <a:custGeom>
            <a:avLst/>
            <a:gdLst>
              <a:gd name="connsiteX0" fmla="*/ 0 w 561315"/>
              <a:gd name="connsiteY0" fmla="*/ 562824 h 562824"/>
              <a:gd name="connsiteX1" fmla="*/ 72428 w 561315"/>
              <a:gd name="connsiteY1" fmla="*/ 282166 h 562824"/>
              <a:gd name="connsiteX2" fmla="*/ 289711 w 561315"/>
              <a:gd name="connsiteY2" fmla="*/ 1509 h 562824"/>
              <a:gd name="connsiteX3" fmla="*/ 497941 w 561315"/>
              <a:gd name="connsiteY3" fmla="*/ 291220 h 562824"/>
              <a:gd name="connsiteX4" fmla="*/ 561315 w 561315"/>
              <a:gd name="connsiteY4" fmla="*/ 562824 h 562824"/>
              <a:gd name="connsiteX5" fmla="*/ 561315 w 561315"/>
              <a:gd name="connsiteY5" fmla="*/ 562824 h 56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315" h="562824">
                <a:moveTo>
                  <a:pt x="0" y="562824"/>
                </a:moveTo>
                <a:cubicBezTo>
                  <a:pt x="12071" y="469271"/>
                  <a:pt x="24143" y="375718"/>
                  <a:pt x="72428" y="282166"/>
                </a:cubicBezTo>
                <a:cubicBezTo>
                  <a:pt x="120713" y="188614"/>
                  <a:pt x="218792" y="0"/>
                  <a:pt x="289711" y="1509"/>
                </a:cubicBezTo>
                <a:cubicBezTo>
                  <a:pt x="360630" y="3018"/>
                  <a:pt x="452674" y="197668"/>
                  <a:pt x="497941" y="291220"/>
                </a:cubicBezTo>
                <a:cubicBezTo>
                  <a:pt x="543208" y="384773"/>
                  <a:pt x="561315" y="562824"/>
                  <a:pt x="561315" y="562824"/>
                </a:cubicBezTo>
                <a:lnTo>
                  <a:pt x="561315" y="562824"/>
                </a:ln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26" name="Группа 125"/>
          <p:cNvGrpSpPr>
            <a:grpSpLocks/>
          </p:cNvGrpSpPr>
          <p:nvPr/>
        </p:nvGrpSpPr>
        <p:grpSpPr bwMode="auto">
          <a:xfrm>
            <a:off x="3857625" y="3286125"/>
            <a:ext cx="571500" cy="857250"/>
            <a:chOff x="3857620" y="3286124"/>
            <a:chExt cx="571504" cy="857256"/>
          </a:xfrm>
        </p:grpSpPr>
        <p:cxnSp>
          <p:nvCxnSpPr>
            <p:cNvPr id="123" name="Прямая соединительная линия 122"/>
            <p:cNvCxnSpPr/>
            <p:nvPr/>
          </p:nvCxnSpPr>
          <p:spPr>
            <a:xfrm rot="16200000" flipH="1">
              <a:off x="3571868" y="3571876"/>
              <a:ext cx="857256" cy="285752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5400000">
              <a:off x="3857620" y="3571876"/>
              <a:ext cx="857256" cy="285752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Прямая соединительная линия 127"/>
          <p:cNvCxnSpPr/>
          <p:nvPr/>
        </p:nvCxnSpPr>
        <p:spPr>
          <a:xfrm rot="5400000">
            <a:off x="3714750" y="4286250"/>
            <a:ext cx="1143000" cy="28575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4286250" y="4429125"/>
            <a:ext cx="428625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олилиния 131"/>
          <p:cNvSpPr/>
          <p:nvPr/>
        </p:nvSpPr>
        <p:spPr>
          <a:xfrm>
            <a:off x="4418013" y="3856038"/>
            <a:ext cx="569912" cy="217487"/>
          </a:xfrm>
          <a:custGeom>
            <a:avLst/>
            <a:gdLst>
              <a:gd name="connsiteX0" fmla="*/ 0 w 570368"/>
              <a:gd name="connsiteY0" fmla="*/ 0 h 217283"/>
              <a:gd name="connsiteX1" fmla="*/ 298764 w 570368"/>
              <a:gd name="connsiteY1" fmla="*/ 162963 h 217283"/>
              <a:gd name="connsiteX2" fmla="*/ 570368 w 570368"/>
              <a:gd name="connsiteY2" fmla="*/ 217283 h 217283"/>
              <a:gd name="connsiteX3" fmla="*/ 570368 w 570368"/>
              <a:gd name="connsiteY3" fmla="*/ 217283 h 217283"/>
              <a:gd name="connsiteX4" fmla="*/ 570368 w 570368"/>
              <a:gd name="connsiteY4" fmla="*/ 217283 h 21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368" h="217283">
                <a:moveTo>
                  <a:pt x="0" y="0"/>
                </a:moveTo>
                <a:cubicBezTo>
                  <a:pt x="101851" y="63374"/>
                  <a:pt x="203703" y="126749"/>
                  <a:pt x="298764" y="162963"/>
                </a:cubicBezTo>
                <a:cubicBezTo>
                  <a:pt x="393825" y="199177"/>
                  <a:pt x="570368" y="217283"/>
                  <a:pt x="570368" y="217283"/>
                </a:cubicBezTo>
                <a:lnTo>
                  <a:pt x="570368" y="217283"/>
                </a:lnTo>
                <a:lnTo>
                  <a:pt x="570368" y="217283"/>
                </a:ln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4137025" y="4759325"/>
            <a:ext cx="627063" cy="238125"/>
          </a:xfrm>
          <a:custGeom>
            <a:avLst/>
            <a:gdLst>
              <a:gd name="connsiteX0" fmla="*/ 0 w 626197"/>
              <a:gd name="connsiteY0" fmla="*/ 238408 h 238408"/>
              <a:gd name="connsiteX1" fmla="*/ 298764 w 626197"/>
              <a:gd name="connsiteY1" fmla="*/ 75445 h 238408"/>
              <a:gd name="connsiteX2" fmla="*/ 579421 w 626197"/>
              <a:gd name="connsiteY2" fmla="*/ 12071 h 238408"/>
              <a:gd name="connsiteX3" fmla="*/ 579421 w 626197"/>
              <a:gd name="connsiteY3" fmla="*/ 3018 h 23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197" h="238408">
                <a:moveTo>
                  <a:pt x="0" y="238408"/>
                </a:moveTo>
                <a:cubicBezTo>
                  <a:pt x="101097" y="175788"/>
                  <a:pt x="202194" y="113168"/>
                  <a:pt x="298764" y="75445"/>
                </a:cubicBezTo>
                <a:cubicBezTo>
                  <a:pt x="395334" y="37722"/>
                  <a:pt x="532645" y="24142"/>
                  <a:pt x="579421" y="12071"/>
                </a:cubicBezTo>
                <a:cubicBezTo>
                  <a:pt x="626197" y="0"/>
                  <a:pt x="602809" y="1509"/>
                  <a:pt x="579421" y="3018"/>
                </a:cubicBez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49" name="Группа 1"/>
          <p:cNvGrpSpPr>
            <a:grpSpLocks/>
          </p:cNvGrpSpPr>
          <p:nvPr/>
        </p:nvGrpSpPr>
        <p:grpSpPr bwMode="auto">
          <a:xfrm>
            <a:off x="7143750" y="1285875"/>
            <a:ext cx="1857375" cy="1285875"/>
            <a:chOff x="7143768" y="1285860"/>
            <a:chExt cx="1857388" cy="1285884"/>
          </a:xfrm>
        </p:grpSpPr>
        <p:sp>
          <p:nvSpPr>
            <p:cNvPr id="86" name="12-конечная звезда 85"/>
            <p:cNvSpPr/>
            <p:nvPr/>
          </p:nvSpPr>
          <p:spPr>
            <a:xfrm>
              <a:off x="7143768" y="1285860"/>
              <a:ext cx="1857388" cy="1285884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0" name="Object 2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429520" y="1571612"/>
            <a:ext cx="1250950" cy="646112"/>
          </p:xfrm>
          <a:graphic>
            <a:graphicData uri="http://schemas.openxmlformats.org/presentationml/2006/ole">
              <p:oleObj spid="_x0000_s17410" name="Формула" r:id="rId4" imgW="1130040" imgH="583920" progId="Equation.3">
                <p:embed/>
              </p:oleObj>
            </a:graphicData>
          </a:graphic>
        </p:graphicFrame>
      </p:grpSp>
      <p:grpSp>
        <p:nvGrpSpPr>
          <p:cNvPr id="130" name="Группа 2"/>
          <p:cNvGrpSpPr>
            <a:grpSpLocks/>
          </p:cNvGrpSpPr>
          <p:nvPr/>
        </p:nvGrpSpPr>
        <p:grpSpPr bwMode="auto">
          <a:xfrm>
            <a:off x="6143625" y="214313"/>
            <a:ext cx="1857375" cy="1143000"/>
            <a:chOff x="5357818" y="0"/>
            <a:chExt cx="1857388" cy="1143008"/>
          </a:xfrm>
        </p:grpSpPr>
        <p:sp>
          <p:nvSpPr>
            <p:cNvPr id="93" name="12-конечная звезда 92"/>
            <p:cNvSpPr/>
            <p:nvPr/>
          </p:nvSpPr>
          <p:spPr>
            <a:xfrm>
              <a:off x="5357818" y="0"/>
              <a:ext cx="1857388" cy="1143008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1" name="Object 3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5643570" y="214290"/>
            <a:ext cx="1265237" cy="646113"/>
          </p:xfrm>
          <a:graphic>
            <a:graphicData uri="http://schemas.openxmlformats.org/presentationml/2006/ole">
              <p:oleObj spid="_x0000_s17411" name="Формула" r:id="rId5" imgW="1143000" imgH="583920" progId="Equation.3">
                <p:embed/>
              </p:oleObj>
            </a:graphicData>
          </a:graphic>
        </p:graphicFrame>
      </p:grpSp>
      <p:grpSp>
        <p:nvGrpSpPr>
          <p:cNvPr id="135" name="Группа 3"/>
          <p:cNvGrpSpPr>
            <a:grpSpLocks/>
          </p:cNvGrpSpPr>
          <p:nvPr/>
        </p:nvGrpSpPr>
        <p:grpSpPr bwMode="auto">
          <a:xfrm>
            <a:off x="4786313" y="142875"/>
            <a:ext cx="1214437" cy="928688"/>
            <a:chOff x="1142976" y="571480"/>
            <a:chExt cx="1214446" cy="928694"/>
          </a:xfrm>
        </p:grpSpPr>
        <p:sp>
          <p:nvSpPr>
            <p:cNvPr id="94" name="12-конечная звезда 93"/>
            <p:cNvSpPr/>
            <p:nvPr/>
          </p:nvSpPr>
          <p:spPr>
            <a:xfrm>
              <a:off x="1142976" y="571480"/>
              <a:ext cx="1214446" cy="928694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1428728" y="785794"/>
            <a:ext cx="646112" cy="477838"/>
          </p:xfrm>
          <a:graphic>
            <a:graphicData uri="http://schemas.openxmlformats.org/presentationml/2006/ole">
              <p:oleObj spid="_x0000_s17412" name="Формула" r:id="rId6" imgW="583920" imgH="431640" progId="Equation.3">
                <p:embed/>
              </p:oleObj>
            </a:graphicData>
          </a:graphic>
        </p:graphicFrame>
      </p:grpSp>
      <p:grpSp>
        <p:nvGrpSpPr>
          <p:cNvPr id="136" name="Группа 4"/>
          <p:cNvGrpSpPr>
            <a:grpSpLocks/>
          </p:cNvGrpSpPr>
          <p:nvPr/>
        </p:nvGrpSpPr>
        <p:grpSpPr bwMode="auto">
          <a:xfrm>
            <a:off x="2643188" y="0"/>
            <a:ext cx="1571625" cy="1071563"/>
            <a:chOff x="500034" y="857232"/>
            <a:chExt cx="1571636" cy="1071570"/>
          </a:xfrm>
        </p:grpSpPr>
        <p:sp>
          <p:nvSpPr>
            <p:cNvPr id="90" name="12-конечная звезда 89"/>
            <p:cNvSpPr/>
            <p:nvPr/>
          </p:nvSpPr>
          <p:spPr>
            <a:xfrm>
              <a:off x="500034" y="857232"/>
              <a:ext cx="1571636" cy="1071570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857224" y="1071546"/>
            <a:ext cx="1011237" cy="646112"/>
          </p:xfrm>
          <a:graphic>
            <a:graphicData uri="http://schemas.openxmlformats.org/presentationml/2006/ole">
              <p:oleObj spid="_x0000_s17413" name="Формула" r:id="rId7" imgW="914400" imgH="583920" progId="Equation.3">
                <p:embed/>
              </p:oleObj>
            </a:graphicData>
          </a:graphic>
        </p:graphicFrame>
      </p:grpSp>
      <p:grpSp>
        <p:nvGrpSpPr>
          <p:cNvPr id="137" name="Группа 5"/>
          <p:cNvGrpSpPr>
            <a:grpSpLocks/>
          </p:cNvGrpSpPr>
          <p:nvPr/>
        </p:nvGrpSpPr>
        <p:grpSpPr bwMode="auto">
          <a:xfrm>
            <a:off x="1071563" y="142875"/>
            <a:ext cx="1214437" cy="857250"/>
            <a:chOff x="285720" y="1214422"/>
            <a:chExt cx="1214446" cy="857256"/>
          </a:xfrm>
        </p:grpSpPr>
        <p:sp>
          <p:nvSpPr>
            <p:cNvPr id="95" name="12-конечная звезда 94"/>
            <p:cNvSpPr/>
            <p:nvPr/>
          </p:nvSpPr>
          <p:spPr>
            <a:xfrm>
              <a:off x="285720" y="1214422"/>
              <a:ext cx="1214446" cy="857256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4" name="Object 6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571472" y="1428736"/>
            <a:ext cx="674687" cy="449263"/>
          </p:xfrm>
          <a:graphic>
            <a:graphicData uri="http://schemas.openxmlformats.org/presentationml/2006/ole">
              <p:oleObj spid="_x0000_s17414" name="Формула" r:id="rId8" imgW="609480" imgH="406080" progId="Equation.3">
                <p:embed/>
              </p:oleObj>
            </a:graphicData>
          </a:graphic>
        </p:graphicFrame>
      </p:grpSp>
      <p:grpSp>
        <p:nvGrpSpPr>
          <p:cNvPr id="138" name="Группа 6"/>
          <p:cNvGrpSpPr>
            <a:grpSpLocks/>
          </p:cNvGrpSpPr>
          <p:nvPr/>
        </p:nvGrpSpPr>
        <p:grpSpPr bwMode="auto">
          <a:xfrm>
            <a:off x="142875" y="928688"/>
            <a:ext cx="1428750" cy="1071562"/>
            <a:chOff x="142844" y="2143116"/>
            <a:chExt cx="1428760" cy="1071570"/>
          </a:xfrm>
        </p:grpSpPr>
        <p:sp>
          <p:nvSpPr>
            <p:cNvPr id="98" name="12-конечная звезда 97"/>
            <p:cNvSpPr/>
            <p:nvPr/>
          </p:nvSpPr>
          <p:spPr>
            <a:xfrm>
              <a:off x="142844" y="2143116"/>
              <a:ext cx="1428760" cy="1071570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5" name="Object 7"/>
            <p:cNvGraphicFramePr>
              <a:graphicFrameLocks noChangeAspect="1"/>
            </p:cNvGraphicFramePr>
            <p:nvPr/>
          </p:nvGraphicFramePr>
          <p:xfrm>
            <a:off x="428596" y="2285992"/>
            <a:ext cx="969963" cy="646113"/>
          </p:xfrm>
          <a:graphic>
            <a:graphicData uri="http://schemas.openxmlformats.org/presentationml/2006/ole">
              <p:oleObj spid="_x0000_s17415" name="Формула" r:id="rId9" imgW="876240" imgH="583920" progId="Equation.3">
                <p:embed/>
              </p:oleObj>
            </a:graphicData>
          </a:graphic>
        </p:graphicFrame>
      </p:grpSp>
      <p:grpSp>
        <p:nvGrpSpPr>
          <p:cNvPr id="139" name="Группа 9"/>
          <p:cNvGrpSpPr>
            <a:grpSpLocks/>
          </p:cNvGrpSpPr>
          <p:nvPr/>
        </p:nvGrpSpPr>
        <p:grpSpPr bwMode="auto">
          <a:xfrm>
            <a:off x="500063" y="4429125"/>
            <a:ext cx="1214437" cy="914400"/>
            <a:chOff x="357158" y="3071810"/>
            <a:chExt cx="1214446" cy="914400"/>
          </a:xfrm>
        </p:grpSpPr>
        <p:sp>
          <p:nvSpPr>
            <p:cNvPr id="101" name="12-конечная звезда 100"/>
            <p:cNvSpPr/>
            <p:nvPr/>
          </p:nvSpPr>
          <p:spPr>
            <a:xfrm>
              <a:off x="357158" y="3071810"/>
              <a:ext cx="1214446" cy="914400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571472" y="3286124"/>
            <a:ext cx="730250" cy="449262"/>
          </p:xfrm>
          <a:graphic>
            <a:graphicData uri="http://schemas.openxmlformats.org/presentationml/2006/ole">
              <p:oleObj spid="_x0000_s17416" name="Формула" r:id="rId10" imgW="660240" imgH="406080" progId="Equation.3">
                <p:embed/>
              </p:oleObj>
            </a:graphicData>
          </a:graphic>
        </p:graphicFrame>
      </p:grpSp>
      <p:grpSp>
        <p:nvGrpSpPr>
          <p:cNvPr id="140" name="Группа 10"/>
          <p:cNvGrpSpPr>
            <a:grpSpLocks/>
          </p:cNvGrpSpPr>
          <p:nvPr/>
        </p:nvGrpSpPr>
        <p:grpSpPr bwMode="auto">
          <a:xfrm>
            <a:off x="1071563" y="5286375"/>
            <a:ext cx="1285875" cy="1071563"/>
            <a:chOff x="571472" y="3786190"/>
            <a:chExt cx="1285884" cy="1071570"/>
          </a:xfrm>
        </p:grpSpPr>
        <p:sp>
          <p:nvSpPr>
            <p:cNvPr id="103" name="12-конечная звезда 102"/>
            <p:cNvSpPr/>
            <p:nvPr/>
          </p:nvSpPr>
          <p:spPr>
            <a:xfrm>
              <a:off x="571472" y="3786190"/>
              <a:ext cx="1285884" cy="1071570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7" name="Object 9"/>
            <p:cNvGraphicFramePr>
              <a:graphicFrameLocks noChangeAspect="1"/>
            </p:cNvGraphicFramePr>
            <p:nvPr/>
          </p:nvGraphicFramePr>
          <p:xfrm>
            <a:off x="857224" y="4000504"/>
            <a:ext cx="758825" cy="674688"/>
          </p:xfrm>
          <a:graphic>
            <a:graphicData uri="http://schemas.openxmlformats.org/presentationml/2006/ole">
              <p:oleObj spid="_x0000_s17417" name="Формула" r:id="rId11" imgW="685800" imgH="609480" progId="Equation.3">
                <p:embed/>
              </p:oleObj>
            </a:graphicData>
          </a:graphic>
        </p:graphicFrame>
      </p:grpSp>
      <p:grpSp>
        <p:nvGrpSpPr>
          <p:cNvPr id="141" name="Группа 11"/>
          <p:cNvGrpSpPr>
            <a:grpSpLocks/>
          </p:cNvGrpSpPr>
          <p:nvPr/>
        </p:nvGrpSpPr>
        <p:grpSpPr bwMode="auto">
          <a:xfrm>
            <a:off x="2357438" y="5715000"/>
            <a:ext cx="1571625" cy="985838"/>
            <a:chOff x="214282" y="4357694"/>
            <a:chExt cx="1571636" cy="985838"/>
          </a:xfrm>
        </p:grpSpPr>
        <p:sp>
          <p:nvSpPr>
            <p:cNvPr id="104" name="12-конечная звезда 103"/>
            <p:cNvSpPr/>
            <p:nvPr/>
          </p:nvSpPr>
          <p:spPr>
            <a:xfrm>
              <a:off x="214282" y="4357694"/>
              <a:ext cx="1571636" cy="985838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8" name="Object 10"/>
            <p:cNvGraphicFramePr>
              <a:graphicFrameLocks noChangeAspect="1"/>
            </p:cNvGraphicFramePr>
            <p:nvPr/>
          </p:nvGraphicFramePr>
          <p:xfrm>
            <a:off x="500034" y="4572008"/>
            <a:ext cx="1068387" cy="477837"/>
          </p:xfrm>
          <a:graphic>
            <a:graphicData uri="http://schemas.openxmlformats.org/presentationml/2006/ole">
              <p:oleObj spid="_x0000_s17418" name="Формула" r:id="rId12" imgW="965160" imgH="431640" progId="Equation.3">
                <p:embed/>
              </p:oleObj>
            </a:graphicData>
          </a:graphic>
        </p:graphicFrame>
      </p:grpSp>
      <p:grpSp>
        <p:nvGrpSpPr>
          <p:cNvPr id="142" name="Группа 7"/>
          <p:cNvGrpSpPr>
            <a:grpSpLocks/>
          </p:cNvGrpSpPr>
          <p:nvPr/>
        </p:nvGrpSpPr>
        <p:grpSpPr bwMode="auto">
          <a:xfrm>
            <a:off x="142875" y="2143125"/>
            <a:ext cx="1428750" cy="1000125"/>
            <a:chOff x="1071538" y="5000636"/>
            <a:chExt cx="1428760" cy="1000132"/>
          </a:xfrm>
        </p:grpSpPr>
        <p:sp>
          <p:nvSpPr>
            <p:cNvPr id="107" name="12-конечная звезда 106"/>
            <p:cNvSpPr/>
            <p:nvPr/>
          </p:nvSpPr>
          <p:spPr>
            <a:xfrm>
              <a:off x="1071538" y="5000636"/>
              <a:ext cx="1428760" cy="1000132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9" name="Object 11"/>
            <p:cNvGraphicFramePr>
              <a:graphicFrameLocks noChangeAspect="1"/>
            </p:cNvGraphicFramePr>
            <p:nvPr/>
          </p:nvGraphicFramePr>
          <p:xfrm>
            <a:off x="1357290" y="5286388"/>
            <a:ext cx="912813" cy="477837"/>
          </p:xfrm>
          <a:graphic>
            <a:graphicData uri="http://schemas.openxmlformats.org/presentationml/2006/ole">
              <p:oleObj spid="_x0000_s17419" name="Формула" r:id="rId13" imgW="825480" imgH="431640" progId="Equation.3">
                <p:embed/>
              </p:oleObj>
            </a:graphicData>
          </a:graphic>
        </p:graphicFrame>
      </p:grpSp>
      <p:grpSp>
        <p:nvGrpSpPr>
          <p:cNvPr id="143" name="Группа 8"/>
          <p:cNvGrpSpPr>
            <a:grpSpLocks/>
          </p:cNvGrpSpPr>
          <p:nvPr/>
        </p:nvGrpSpPr>
        <p:grpSpPr bwMode="auto">
          <a:xfrm>
            <a:off x="214313" y="3286125"/>
            <a:ext cx="1428750" cy="1000125"/>
            <a:chOff x="2000232" y="5500702"/>
            <a:chExt cx="1428760" cy="1000132"/>
          </a:xfrm>
        </p:grpSpPr>
        <p:sp>
          <p:nvSpPr>
            <p:cNvPr id="119" name="12-конечная звезда 118"/>
            <p:cNvSpPr/>
            <p:nvPr/>
          </p:nvSpPr>
          <p:spPr>
            <a:xfrm>
              <a:off x="2000232" y="5500702"/>
              <a:ext cx="1428760" cy="1000132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20" name="Object 12"/>
            <p:cNvGraphicFramePr>
              <a:graphicFrameLocks noChangeAspect="1"/>
            </p:cNvGraphicFramePr>
            <p:nvPr/>
          </p:nvGraphicFramePr>
          <p:xfrm>
            <a:off x="2214546" y="5786454"/>
            <a:ext cx="984250" cy="477838"/>
          </p:xfrm>
          <a:graphic>
            <a:graphicData uri="http://schemas.openxmlformats.org/presentationml/2006/ole">
              <p:oleObj spid="_x0000_s17420" name="Формула" r:id="rId14" imgW="888840" imgH="431640" progId="Equation.3">
                <p:embed/>
              </p:oleObj>
            </a:graphicData>
          </a:graphic>
        </p:graphicFrame>
      </p:grpSp>
      <p:grpSp>
        <p:nvGrpSpPr>
          <p:cNvPr id="144" name="Группа 16"/>
          <p:cNvGrpSpPr>
            <a:grpSpLocks/>
          </p:cNvGrpSpPr>
          <p:nvPr/>
        </p:nvGrpSpPr>
        <p:grpSpPr bwMode="auto">
          <a:xfrm>
            <a:off x="7358063" y="2714625"/>
            <a:ext cx="1357312" cy="928688"/>
            <a:chOff x="3714744" y="5715016"/>
            <a:chExt cx="1357322" cy="928694"/>
          </a:xfrm>
        </p:grpSpPr>
        <p:sp>
          <p:nvSpPr>
            <p:cNvPr id="120" name="12-конечная звезда 119"/>
            <p:cNvSpPr/>
            <p:nvPr/>
          </p:nvSpPr>
          <p:spPr>
            <a:xfrm>
              <a:off x="3714744" y="5715016"/>
              <a:ext cx="1357322" cy="928694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21" name="Object 13"/>
            <p:cNvGraphicFramePr>
              <a:graphicFrameLocks noChangeAspect="1"/>
            </p:cNvGraphicFramePr>
            <p:nvPr/>
          </p:nvGraphicFramePr>
          <p:xfrm>
            <a:off x="4000496" y="5929330"/>
            <a:ext cx="842963" cy="449263"/>
          </p:xfrm>
          <a:graphic>
            <a:graphicData uri="http://schemas.openxmlformats.org/presentationml/2006/ole">
              <p:oleObj spid="_x0000_s17421" name="Формула" r:id="rId15" imgW="761760" imgH="406080" progId="Equation.3">
                <p:embed/>
              </p:oleObj>
            </a:graphicData>
          </a:graphic>
        </p:graphicFrame>
      </p:grpSp>
      <p:grpSp>
        <p:nvGrpSpPr>
          <p:cNvPr id="145" name="Группа 12"/>
          <p:cNvGrpSpPr>
            <a:grpSpLocks/>
          </p:cNvGrpSpPr>
          <p:nvPr/>
        </p:nvGrpSpPr>
        <p:grpSpPr bwMode="auto">
          <a:xfrm>
            <a:off x="4000500" y="5715000"/>
            <a:ext cx="1428750" cy="1000125"/>
            <a:chOff x="7000892" y="5357826"/>
            <a:chExt cx="1428760" cy="1000132"/>
          </a:xfrm>
        </p:grpSpPr>
        <p:sp>
          <p:nvSpPr>
            <p:cNvPr id="121" name="12-конечная звезда 120"/>
            <p:cNvSpPr/>
            <p:nvPr/>
          </p:nvSpPr>
          <p:spPr>
            <a:xfrm>
              <a:off x="7000892" y="5357826"/>
              <a:ext cx="1428760" cy="1000132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22" name="Object 14"/>
            <p:cNvGraphicFramePr>
              <a:graphicFrameLocks noChangeAspect="1"/>
            </p:cNvGraphicFramePr>
            <p:nvPr/>
          </p:nvGraphicFramePr>
          <p:xfrm>
            <a:off x="7215206" y="5643578"/>
            <a:ext cx="969962" cy="477838"/>
          </p:xfrm>
          <a:graphic>
            <a:graphicData uri="http://schemas.openxmlformats.org/presentationml/2006/ole">
              <p:oleObj spid="_x0000_s17422" name="Формула" r:id="rId16" imgW="876240" imgH="431640" progId="Equation.3">
                <p:embed/>
              </p:oleObj>
            </a:graphicData>
          </a:graphic>
        </p:graphicFrame>
      </p:grpSp>
      <p:grpSp>
        <p:nvGrpSpPr>
          <p:cNvPr id="146" name="Группа 13"/>
          <p:cNvGrpSpPr>
            <a:grpSpLocks/>
          </p:cNvGrpSpPr>
          <p:nvPr/>
        </p:nvGrpSpPr>
        <p:grpSpPr bwMode="auto">
          <a:xfrm>
            <a:off x="5500688" y="5572125"/>
            <a:ext cx="1643062" cy="1000125"/>
            <a:chOff x="6715140" y="4572008"/>
            <a:chExt cx="1643074" cy="1000132"/>
          </a:xfrm>
        </p:grpSpPr>
        <p:sp>
          <p:nvSpPr>
            <p:cNvPr id="122" name="12-конечная звезда 121"/>
            <p:cNvSpPr/>
            <p:nvPr/>
          </p:nvSpPr>
          <p:spPr>
            <a:xfrm>
              <a:off x="6715140" y="4572008"/>
              <a:ext cx="1643074" cy="1000132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23" name="Object 15"/>
            <p:cNvGraphicFramePr>
              <a:graphicFrameLocks noChangeAspect="1"/>
            </p:cNvGraphicFramePr>
            <p:nvPr/>
          </p:nvGraphicFramePr>
          <p:xfrm>
            <a:off x="7000892" y="4786322"/>
            <a:ext cx="1123950" cy="477837"/>
          </p:xfrm>
          <a:graphic>
            <a:graphicData uri="http://schemas.openxmlformats.org/presentationml/2006/ole">
              <p:oleObj spid="_x0000_s17423" name="Формула" r:id="rId17" imgW="1015920" imgH="431640" progId="Equation.3">
                <p:embed/>
              </p:oleObj>
            </a:graphicData>
          </a:graphic>
        </p:graphicFrame>
      </p:grpSp>
      <p:grpSp>
        <p:nvGrpSpPr>
          <p:cNvPr id="147" name="Группа 14"/>
          <p:cNvGrpSpPr>
            <a:grpSpLocks/>
          </p:cNvGrpSpPr>
          <p:nvPr/>
        </p:nvGrpSpPr>
        <p:grpSpPr bwMode="auto">
          <a:xfrm>
            <a:off x="7072313" y="4857750"/>
            <a:ext cx="1714500" cy="1143000"/>
            <a:chOff x="6929454" y="3429000"/>
            <a:chExt cx="1714512" cy="1143008"/>
          </a:xfrm>
        </p:grpSpPr>
        <p:sp>
          <p:nvSpPr>
            <p:cNvPr id="124" name="12-конечная звезда 123"/>
            <p:cNvSpPr/>
            <p:nvPr/>
          </p:nvSpPr>
          <p:spPr>
            <a:xfrm>
              <a:off x="6929454" y="3429000"/>
              <a:ext cx="1714512" cy="1143008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24" name="Object 16"/>
            <p:cNvGraphicFramePr>
              <a:graphicFrameLocks noChangeAspect="1"/>
            </p:cNvGraphicFramePr>
            <p:nvPr/>
          </p:nvGraphicFramePr>
          <p:xfrm>
            <a:off x="7215206" y="3786190"/>
            <a:ext cx="1222375" cy="477838"/>
          </p:xfrm>
          <a:graphic>
            <a:graphicData uri="http://schemas.openxmlformats.org/presentationml/2006/ole">
              <p:oleObj spid="_x0000_s17424" name="Формула" r:id="rId18" imgW="1104840" imgH="431640" progId="Equation.3">
                <p:embed/>
              </p:oleObj>
            </a:graphicData>
          </a:graphic>
        </p:graphicFrame>
      </p:grpSp>
      <p:grpSp>
        <p:nvGrpSpPr>
          <p:cNvPr id="148" name="Группа 15"/>
          <p:cNvGrpSpPr>
            <a:grpSpLocks/>
          </p:cNvGrpSpPr>
          <p:nvPr/>
        </p:nvGrpSpPr>
        <p:grpSpPr bwMode="auto">
          <a:xfrm>
            <a:off x="7500938" y="3786188"/>
            <a:ext cx="1428750" cy="1000125"/>
            <a:chOff x="7358082" y="2000240"/>
            <a:chExt cx="1428760" cy="1000132"/>
          </a:xfrm>
        </p:grpSpPr>
        <p:sp>
          <p:nvSpPr>
            <p:cNvPr id="127" name="12-конечная звезда 126"/>
            <p:cNvSpPr/>
            <p:nvPr/>
          </p:nvSpPr>
          <p:spPr>
            <a:xfrm>
              <a:off x="7358082" y="2000240"/>
              <a:ext cx="1428760" cy="1000132"/>
            </a:xfrm>
            <a:prstGeom prst="star12">
              <a:avLst/>
            </a:prstGeom>
            <a:solidFill>
              <a:srgbClr val="FFC000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25" name="Object 17"/>
            <p:cNvGraphicFramePr>
              <a:graphicFrameLocks noChangeAspect="1"/>
            </p:cNvGraphicFramePr>
            <p:nvPr/>
          </p:nvGraphicFramePr>
          <p:xfrm>
            <a:off x="7643834" y="2285992"/>
            <a:ext cx="857250" cy="477837"/>
          </p:xfrm>
          <a:graphic>
            <a:graphicData uri="http://schemas.openxmlformats.org/presentationml/2006/ole">
              <p:oleObj spid="_x0000_s17425" name="Формула" r:id="rId19" imgW="774360" imgH="431640" progId="Equation.3">
                <p:embed/>
              </p:oleObj>
            </a:graphicData>
          </a:graphic>
        </p:graphicFrame>
      </p:grpSp>
      <p:sp>
        <p:nvSpPr>
          <p:cNvPr id="150" name="Улыбающееся лицо 149"/>
          <p:cNvSpPr/>
          <p:nvPr/>
        </p:nvSpPr>
        <p:spPr>
          <a:xfrm>
            <a:off x="7143750" y="785813"/>
            <a:ext cx="428625" cy="414337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1" name="Улыбающееся лицо 150"/>
          <p:cNvSpPr/>
          <p:nvPr/>
        </p:nvSpPr>
        <p:spPr>
          <a:xfrm>
            <a:off x="8215313" y="1928813"/>
            <a:ext cx="428625" cy="414337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2" name="Улыбающееся лицо 151"/>
          <p:cNvSpPr/>
          <p:nvPr/>
        </p:nvSpPr>
        <p:spPr>
          <a:xfrm>
            <a:off x="5429250" y="214313"/>
            <a:ext cx="428625" cy="414337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" name="Улыбающееся лицо 152"/>
          <p:cNvSpPr/>
          <p:nvPr/>
        </p:nvSpPr>
        <p:spPr>
          <a:xfrm>
            <a:off x="3643313" y="571500"/>
            <a:ext cx="428625" cy="414338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4" name="Улыбающееся лицо 153"/>
          <p:cNvSpPr/>
          <p:nvPr/>
        </p:nvSpPr>
        <p:spPr>
          <a:xfrm>
            <a:off x="2000250" y="500063"/>
            <a:ext cx="428625" cy="414337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5" name="Улыбающееся лицо 154"/>
          <p:cNvSpPr/>
          <p:nvPr/>
        </p:nvSpPr>
        <p:spPr>
          <a:xfrm>
            <a:off x="1071563" y="1428750"/>
            <a:ext cx="428625" cy="414338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6" name="Улыбающееся лицо 155"/>
          <p:cNvSpPr/>
          <p:nvPr/>
        </p:nvSpPr>
        <p:spPr>
          <a:xfrm>
            <a:off x="1071563" y="2643188"/>
            <a:ext cx="428625" cy="414337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7" name="Улыбающееся лицо 156"/>
          <p:cNvSpPr/>
          <p:nvPr/>
        </p:nvSpPr>
        <p:spPr>
          <a:xfrm>
            <a:off x="1143000" y="3786188"/>
            <a:ext cx="428625" cy="414337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8" name="Улыбающееся лицо 157"/>
          <p:cNvSpPr/>
          <p:nvPr/>
        </p:nvSpPr>
        <p:spPr>
          <a:xfrm>
            <a:off x="1428750" y="4714875"/>
            <a:ext cx="428625" cy="414338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9" name="Улыбающееся лицо 158"/>
          <p:cNvSpPr/>
          <p:nvPr/>
        </p:nvSpPr>
        <p:spPr>
          <a:xfrm>
            <a:off x="1857375" y="5429250"/>
            <a:ext cx="428625" cy="414338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0" name="Улыбающееся лицо 159"/>
          <p:cNvSpPr/>
          <p:nvPr/>
        </p:nvSpPr>
        <p:spPr>
          <a:xfrm>
            <a:off x="3286125" y="6143625"/>
            <a:ext cx="428625" cy="414338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1" name="Улыбающееся лицо 160"/>
          <p:cNvSpPr/>
          <p:nvPr/>
        </p:nvSpPr>
        <p:spPr>
          <a:xfrm>
            <a:off x="5000625" y="6215063"/>
            <a:ext cx="428625" cy="414337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2" name="Улыбающееся лицо 161"/>
          <p:cNvSpPr/>
          <p:nvPr/>
        </p:nvSpPr>
        <p:spPr>
          <a:xfrm>
            <a:off x="6643688" y="6072188"/>
            <a:ext cx="428625" cy="414337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" name="Улыбающееся лицо 162"/>
          <p:cNvSpPr/>
          <p:nvPr/>
        </p:nvSpPr>
        <p:spPr>
          <a:xfrm>
            <a:off x="8215313" y="5429250"/>
            <a:ext cx="428625" cy="414338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" name="Улыбающееся лицо 163"/>
          <p:cNvSpPr/>
          <p:nvPr/>
        </p:nvSpPr>
        <p:spPr>
          <a:xfrm>
            <a:off x="8572500" y="4000500"/>
            <a:ext cx="428625" cy="414338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5" name="Улыбающееся лицо 164"/>
          <p:cNvSpPr/>
          <p:nvPr/>
        </p:nvSpPr>
        <p:spPr>
          <a:xfrm>
            <a:off x="8358188" y="3286125"/>
            <a:ext cx="428625" cy="414338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</p:childTnLst>
        </p:cTn>
      </p:par>
    </p:tnLst>
    <p:bldLst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1" name="Группа 7"/>
          <p:cNvGrpSpPr>
            <a:grpSpLocks/>
          </p:cNvGrpSpPr>
          <p:nvPr/>
        </p:nvGrpSpPr>
        <p:grpSpPr bwMode="auto">
          <a:xfrm>
            <a:off x="214313" y="142875"/>
            <a:ext cx="8805862" cy="6572250"/>
            <a:chOff x="214282" y="142852"/>
            <a:chExt cx="8806014" cy="6572296"/>
          </a:xfrm>
        </p:grpSpPr>
        <p:grpSp>
          <p:nvGrpSpPr>
            <p:cNvPr id="66564" name="Группа 73"/>
            <p:cNvGrpSpPr>
              <a:grpSpLocks/>
            </p:cNvGrpSpPr>
            <p:nvPr/>
          </p:nvGrpSpPr>
          <p:grpSpPr bwMode="auto">
            <a:xfrm>
              <a:off x="214282" y="285728"/>
              <a:ext cx="8715436" cy="6429420"/>
              <a:chOff x="214282" y="285728"/>
              <a:chExt cx="8715436" cy="6429420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14282" y="100010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14282" y="128586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14282" y="157161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14282" y="185736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4282" y="214311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4282" y="242886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4282" y="271462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14282" y="300037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14282" y="328612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14282" y="357187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14282" y="3857628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14282" y="414338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14282" y="442913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14282" y="471488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85720" y="500063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85720" y="5286388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14282" y="5572140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214282" y="5857892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14282" y="6143644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14282" y="6429396"/>
                <a:ext cx="8644086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-274960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3937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67945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96521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125096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153672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182247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210823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2393989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2679744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296549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325125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3537009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3822764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4108518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439427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468002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4965783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251538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5537293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-103507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-74931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46356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-17780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10795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-189233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-1606580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-1320825" y="3463925"/>
                <a:ext cx="635798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-2463845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-2178090" y="3535364"/>
                <a:ext cx="635798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285720" y="428604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285720" y="714356"/>
                <a:ext cx="8644087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1143813" y="3428206"/>
              <a:ext cx="657229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357159" y="3000372"/>
              <a:ext cx="864408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67" name="TextBox 11"/>
            <p:cNvSpPr txBox="1">
              <a:spLocks noChangeArrowheads="1"/>
            </p:cNvSpPr>
            <p:nvPr/>
          </p:nvSpPr>
          <p:spPr bwMode="auto">
            <a:xfrm>
              <a:off x="8715404" y="3071810"/>
              <a:ext cx="3048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66568" name="TextBox 12"/>
            <p:cNvSpPr txBox="1">
              <a:spLocks noChangeArrowheads="1"/>
            </p:cNvSpPr>
            <p:nvPr/>
          </p:nvSpPr>
          <p:spPr bwMode="auto">
            <a:xfrm>
              <a:off x="4500562" y="14285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У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678409" y="2965447"/>
              <a:ext cx="7143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70" name="TextBox 14"/>
            <p:cNvSpPr txBox="1">
              <a:spLocks noChangeArrowheads="1"/>
            </p:cNvSpPr>
            <p:nvPr/>
          </p:nvSpPr>
          <p:spPr bwMode="auto">
            <a:xfrm>
              <a:off x="4643438" y="3071810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357729" y="271462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72" name="TextBox 16"/>
            <p:cNvSpPr txBox="1">
              <a:spLocks noChangeArrowheads="1"/>
            </p:cNvSpPr>
            <p:nvPr/>
          </p:nvSpPr>
          <p:spPr bwMode="auto">
            <a:xfrm>
              <a:off x="4143372" y="2500306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66573" name="TextBox 17"/>
            <p:cNvSpPr txBox="1">
              <a:spLocks noChangeArrowheads="1"/>
            </p:cNvSpPr>
            <p:nvPr/>
          </p:nvSpPr>
          <p:spPr bwMode="auto">
            <a:xfrm>
              <a:off x="4143372" y="2928934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2071688" y="2786063"/>
            <a:ext cx="4429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C0000"/>
                </a:solidFill>
                <a:latin typeface="Mistral"/>
              </a:rPr>
              <a:t>СПАСИБО!</a:t>
            </a:r>
          </a:p>
        </p:txBody>
      </p:sp>
      <p:sp>
        <p:nvSpPr>
          <p:cNvPr id="66563" name="TextBox 4"/>
          <p:cNvSpPr txBox="1">
            <a:spLocks noChangeArrowheads="1"/>
          </p:cNvSpPr>
          <p:nvPr/>
        </p:nvSpPr>
        <p:spPr bwMode="auto">
          <a:xfrm>
            <a:off x="2714625" y="1714500"/>
            <a:ext cx="3065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 Авторская презентация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56</Words>
  <PresentationFormat>Экран (4:3)</PresentationFormat>
  <Paragraphs>42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Arial</vt:lpstr>
      <vt:lpstr>Mistral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markud</cp:lastModifiedBy>
  <cp:revision>107</cp:revision>
  <dcterms:modified xsi:type="dcterms:W3CDTF">2016-04-15T06:43:01Z</dcterms:modified>
</cp:coreProperties>
</file>