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5" r:id="rId2"/>
    <p:sldId id="276" r:id="rId3"/>
    <p:sldId id="277" r:id="rId4"/>
    <p:sldId id="259" r:id="rId5"/>
    <p:sldId id="260" r:id="rId6"/>
    <p:sldId id="261" r:id="rId7"/>
    <p:sldId id="262" r:id="rId8"/>
    <p:sldId id="278" r:id="rId9"/>
    <p:sldId id="279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D8FE0-8976-4D52-A1DA-B3F0BD10652E}" type="datetimeFigureOut">
              <a:rPr lang="ru-RU"/>
              <a:pPr>
                <a:defRPr/>
              </a:pPr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6919F-0E98-4427-8E8F-3B3D1B857E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45D0B-6232-4244-85BE-7DC15D401B12}" type="datetimeFigureOut">
              <a:rPr lang="ru-RU"/>
              <a:pPr>
                <a:defRPr/>
              </a:pPr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14D20-6218-4097-B3B9-B310B4E6B7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E4921-BDAC-4429-B255-3B1E61079AAB}" type="datetimeFigureOut">
              <a:rPr lang="ru-RU"/>
              <a:pPr>
                <a:defRPr/>
              </a:pPr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32CB9-4D86-4BB6-BBBE-D2635C2C02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FC7AE-7196-4CBC-89C1-F17727FF820C}" type="datetimeFigureOut">
              <a:rPr lang="ru-RU"/>
              <a:pPr>
                <a:defRPr/>
              </a:pPr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CE333-CE5E-4E19-918A-056C3CF590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3B5BA-4EC9-409D-96EF-04FA4C2133C3}" type="datetimeFigureOut">
              <a:rPr lang="ru-RU"/>
              <a:pPr>
                <a:defRPr/>
              </a:pPr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5A08A-D152-4296-9878-6A7E12D529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33B96-A28C-4F2B-9935-75E77A556909}" type="datetimeFigureOut">
              <a:rPr lang="ru-RU"/>
              <a:pPr>
                <a:defRPr/>
              </a:pPr>
              <a:t>13.11.2015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E9D24-8EA4-456E-9F86-082F815BA1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64EB4-4339-49DF-942E-5BC36DFE3E5C}" type="datetimeFigureOut">
              <a:rPr lang="ru-RU"/>
              <a:pPr>
                <a:defRPr/>
              </a:pPr>
              <a:t>13.11.2015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4F730-32D9-49B3-8DA6-9165DF100F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33924-5BAB-45C8-9E9A-ED1D6A7D47FD}" type="datetimeFigureOut">
              <a:rPr lang="ru-RU"/>
              <a:pPr>
                <a:defRPr/>
              </a:pPr>
              <a:t>13.11.2015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2D9D1-1253-4E35-B13D-038FB86C33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31BC5-3D4F-426D-B519-4606E0520211}" type="datetimeFigureOut">
              <a:rPr lang="ru-RU"/>
              <a:pPr>
                <a:defRPr/>
              </a:pPr>
              <a:t>13.11.2015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C3B92-0037-48E0-B224-61EB2A73BC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D898D-1DFC-4322-A876-2456E3C94CA7}" type="datetimeFigureOut">
              <a:rPr lang="ru-RU"/>
              <a:pPr>
                <a:defRPr/>
              </a:pPr>
              <a:t>13.11.2015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E22AD-BF76-4D1E-9714-19B12823F7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EAEE3-AB2F-4EA7-98A4-6F9155BFFA51}" type="datetimeFigureOut">
              <a:rPr lang="ru-RU"/>
              <a:pPr>
                <a:defRPr/>
              </a:pPr>
              <a:t>13.11.2015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C15A0-27AD-46D5-B5B0-512E22309F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02B091-4BF8-4904-BD1E-2B7D78D89531}" type="datetimeFigureOut">
              <a:rPr lang="ru-RU"/>
              <a:pPr>
                <a:defRPr/>
              </a:pPr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E49645-9E6D-4265-A8D1-0D287C8279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ransition>
    <p:wip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684213" y="2420938"/>
            <a:ext cx="7772400" cy="1470025"/>
          </a:xfrm>
        </p:spPr>
        <p:txBody>
          <a:bodyPr/>
          <a:lstStyle/>
          <a:p>
            <a:r>
              <a:rPr lang="ru-RU" sz="54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Безопасное поведение на воде</a:t>
            </a: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350" y="4581525"/>
            <a:ext cx="6400800" cy="1752600"/>
          </a:xfrm>
        </p:spPr>
        <p:txBody>
          <a:bodyPr/>
          <a:lstStyle/>
          <a:p>
            <a:endParaRPr lang="ru-RU" sz="280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395288" y="1341438"/>
            <a:ext cx="8229600" cy="1143000"/>
          </a:xfrm>
        </p:spPr>
        <p:txBody>
          <a:bodyPr/>
          <a:lstStyle/>
          <a:p>
            <a:r>
              <a:rPr lang="ru-RU" sz="4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Цель урока</a:t>
            </a:r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468313" y="2708275"/>
            <a:ext cx="8229600" cy="4525963"/>
          </a:xfrm>
        </p:spPr>
        <p:txBody>
          <a:bodyPr/>
          <a:lstStyle/>
          <a:p>
            <a:pPr algn="ctr">
              <a:lnSpc>
                <a:spcPct val="150000"/>
              </a:lnSpc>
              <a:buFont typeface="Arial" charset="0"/>
              <a:buNone/>
            </a:pPr>
            <a:r>
              <a:rPr lang="ru-RU" smtClean="0">
                <a:latin typeface="Arial" charset="0"/>
                <a:cs typeface="Arial" charset="0"/>
              </a:rPr>
              <a:t>Формировать знания учащихся о безопасном поведении у водоемов.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Задачи урока </a:t>
            </a:r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684213" y="1557338"/>
            <a:ext cx="8229600" cy="4525962"/>
          </a:xfrm>
        </p:spPr>
        <p:txBody>
          <a:bodyPr/>
          <a:lstStyle/>
          <a:p>
            <a:r>
              <a:rPr lang="ru-RU" sz="2800" smtClean="0">
                <a:latin typeface="Arial" charset="0"/>
                <a:cs typeface="Arial" charset="0"/>
              </a:rPr>
              <a:t>Познакомить учащихся со знаками, запрещающими купание, с правилами безопасного поведения на воде;</a:t>
            </a:r>
          </a:p>
          <a:p>
            <a:r>
              <a:rPr lang="ru-RU" sz="2800" smtClean="0">
                <a:latin typeface="Arial" charset="0"/>
                <a:cs typeface="Arial" charset="0"/>
              </a:rPr>
              <a:t>Корригировать и развивать внимание, зрительное восприятие, память, мышление, речь;</a:t>
            </a:r>
          </a:p>
          <a:p>
            <a:r>
              <a:rPr lang="ru-RU" sz="2800" smtClean="0">
                <a:latin typeface="Arial" charset="0"/>
                <a:cs typeface="Arial" charset="0"/>
              </a:rPr>
              <a:t>Воспитывать доброжелательность, положительное отношение к учению.</a:t>
            </a:r>
          </a:p>
          <a:p>
            <a:pPr>
              <a:lnSpc>
                <a:spcPct val="150000"/>
              </a:lnSpc>
            </a:pPr>
            <a:endParaRPr lang="ru-RU" sz="2800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2" descr="data:image/jpeg;base64,/9j/4AAQSkZJRgABAQAAAQABAAD/2wCEAAkGBg0QDg0PEBANDgwMDQwNDQ0NDQ4NDAwNFBAVFRQQEhQXGyceFxkjGRISIC8gIygpLC0sFR89QTEsOSkrLSkBCQoKDgwOFg8PGi0lHyQvKSksLSwsKSkqKTIsLC8uKSkqLCwuLC0pKSwtLC8qLDQsKSwpLDQsLC8sLCwtLC8sNP/AABEIAOEA4QMBIgACEQEDEQH/xAAcAAEAAQUBAQAAAAAAAAAAAAAAAQIDBAYHBQj/xABBEAACAgEBBAYGBggFBQAAAAAAAQIDEQQFBhIhEzFBUWGBByIycZGhFGJykrHBI0JSU2OCwtEkMzSy8BVUc5Oi/8QAGwEBAAIDAQEAAAAAAAAAAAAAAAEEAgUGAwf/xAAxEQEAAgECAwUGBgMBAAAAAAAAAQIDBBEFEjEhQVFx0RMUMmGBoSKRscHh8DNC8SP/2gAMAwEAAhEDEQA/AO4gAAAAAAAAAAAW9Rqa64udkowguuU5KMV5sERuuA1jX+kDRwyq1ZfL6keGv70vyTPF1HpA1k/8uqmtdjlxWy+PJfI8bZ6V713Hoc9+3l28+x0EHL7t5dpT69Q4ruhGuHzSyWP+r6//ALq//wBkjz96r4LEcLyd9o+7q4OV17wbRhzWpsfhPhmv/pMztPv9rof5karV2txcJPzi8fImNTTvRbheWPhmJdGBqmz/AEh6WeFbGdEu9/pK/iufyNm0+prsip1zhZB9UoSUovzR7VvW3SVHLgyYvjrsugAzeIAAAAAAAAAAAAAAAAAAAAAAiUkk2+SXNt8kkc33u3zd7lRp5NadZU5rk7/Bd0Px9x55MkY43la02mvqL8tfrPg9neDf6Fbdem4bbFlStfOqL+r+0/l7zStVq79RLjusnN9nE8pfZXUvIxaodr+BddhrL5bX6unwaXHgjakdvj3rkYxRU7SxxkOZ57vflX+kZDsLHGOMbnKvdIOkLHSEOY3TyL0oxZVo9bqNNPjpslB9vD1SXdKPVLzMZSKlaInZM03jae2HQN3t/wCq5xr1HDTc8JWZxTY/P2H7+Xj2G3HDLq0+a+Bsu6O/EqHGjUNy03KMZvLnp/7w/D5F3Fqe6/5tJrOF9k5MP1j0dOBTXZGUVKLUoySlGUWnGSfNNPtRUXmgAAAAAAAAAAAAAAAAADwt794FpNM3Frp7cwq8O+fllebRja0VjeXpix2y3ilestb9IO9fOWjql6q5amaftP8AdLw7/h3mk6eS6zzdZqm2+bbbbbby+ZOlvxyNTktN55pdxp9JXBjilfr83rdIOMx42FM7+483ryMl2FDvMdMkMuSFx3sh2yKAE8sKulkFeykhg2heV6J4zFlEpVrQORmO7B59us9bK6hqb+wwpGUQyiuzo+4e93ROOntl/hrHiuUn/p5t9X2G/g/M6afOWj1HC8djOu7gby9NX9Gslm6mOapN87Kl2eLjy8seJd0+X/S30c5xbQ7f++OPP19W4AAuucAAAAAAAAAAAAAEN/I4zvtt/wCk6mck/wBFD1Kl2cC6n5vL8/A6PvxtXoNHNJ4sv/Qx70mvWf3crzRxPXW5ZR1N95ijpOC6brmnyj92PnLyVplCKiq6Vkwv6kX4GDFmbW+RhMIlcRUUoqRDGQMEhCkBkMJGY18sF9mLe+ZMMoWpPJRIkhmaVB7OwtqTqsrsg+GyuSlB9mV2Pwayn4M8ZldE8MSxtWLRMS+iNlbShqKK7oezZHLXbCXVKL8U00ZZzv0ZbX9ezTt+rbHpa031WRwpJe+OH/IdENnivz1iXB6zT+75rU7u7yAAeqoAAAAAAAAAADmHpM2lxalVJ+rp60mvrz9Z/LgOd2yy2e9vLrelvvs/eW2SX2cvHywa8am1ua02d/pMXssNKfJVEqKUVGK0lGTp5GKXKpYZEjOTKky3FlWTBirySW8lSYRsMpZLZS2EwiTMKx8zJulyMRmVUoIZJSzJKlkZJZSyUNk3W2l0Ooot7K7Iyf2HymvuuR3NM+dtnz5r4Hed3dX0uj00+tumCk++UVwy+aZa0s9s1c3xzF8GT6f37vRABdc2AAAAAAAAGLtS7g098+2FNs171Bsyjyt6p40Orf8ABkvjy/MxtO1Zl6Yq816x84cP2lLsPOM/aT9ZmAaivR9DjpCUVJlCKjJKoEDJCWZTPkXUzCqngyOlRhMIXsk5LHSonpURsLjkUtlPSIplMbC3fIskzlzKcnpCRlLYbIJQMpZUUsDI0cufmdq9Hl/FoIr93bbD4tT/AKziWlfrHYfRhNvS3rsV+V51x/sj2wTtkafjNd9Nv4TDcgAbFx4AAAAAAAAeXvRXxaHVr+DN/Dn+R6hj7Qo6Sm6v95VZD70WvzMbRvEw9MVuW9Z8JhwDai9Znno9TakOee9fkeWamvR9Dr0hJOSASlOSclIAqyTxFBKYFeRkhBkJTxDiKSGShLZGSAAAAEEMllLJQu6Zet5nYPRf/ptR/wCdf7Ech0a9Ze87J6M6caKcsc56ifPvShBfjk9MH+SGp4xO2mnzhtwANk44AAAAAAAAAAHEd69B0eo1FePYtmo/Zb4o/Jo1ea5nTvSVs7hvhalyvrw3/Ehy/wBrj8DmuphhmptHLeYd7osvtcFbfJaJIGSFtIIAEggkCpMhsgATkgAAAQAIAJAgAIZmz4czuG5Om4Nn6blhzU7H48U218sHGdlaeUnGMVmdkowiu+TeF82jv2k06rrrrj7NUIQj7opJfge+mje0y0HHMm1KU+e/5f8AV0AF9y4AAAAAAAAAAPD3y2Z0+jsws2U/pod74U+JecXLzwcT19XX/wA5H0QcZ302J9G1VkEsVT/SU93Ryfs+TyvJFHVU2mLuj4JqPiwz5x+7TQV3QwygrukAABJJCJISAAJAAEIIJZAEAEGSArrjllBlaSrLImSG6ejrZfS6yuTXqaaLul3cS5QX3nn+U64at6PNkdDo1ZJYs1TVniqksVr4Zl/ObSX9PTlp5uK4nn9tqJ26R2ev3AAe7WgAAAAAAAAAAGt79bC+k6Vygs36bNkEuucMevDzSz74o2QGNqxaJiXrhy2xXi9esPnXVVf3Rgm+b/7t/RtQ7ILGm1LlKGFyrt65V+C7V59xpV9XM1UxNZmsu9w5a5scZK9JWCWi9XT2sqlVkbvbZjokmUcEAASQAAASghlRMYZCFvBBk8BZnDBO5MIjHLNl3T2G9VqaqcPgb47mv1aY+18eUffJHhaartZ2T0d7A+j6bpprF+rUZ4a5wp/Uj55cn713GeOnPbbuUNfqfd8M2jrPZH9+Ta4xSSSSSSSSXJJLsRIBs3DAAAAAAAAAAAAAAAAMHbWyK9VRZRZ7M1ykl61c17M14pnENrbLt09tlNqxZW8PukuyS701zO+mt757qrWVcUElqqU+jfV0kevo5P8AB9j97K2fFzxvHVt+Ga73e/Jf4Z+0+Pq43HmiGi5fTKEpRknGUW4yjJYlFrk012MpaNa7GJWpQyWpVGQyDKJSxcEYMhxRT0ZO5stYIwXujRKiNzZajWXVEklIjdKEi3JZeO4uz6vEzNjbJtvthTVHisseFnqS7ZSfYkuYhja0ViZno9vcXdn6XqU5rOl07jO7PVOX6tXn1vwXijsp5+wtjV6TTwor58POc2sStsftTfv+SSXYegbPDj5K/Nw2v1c6nLvHwx09fqAA9lAAAAAAAAAAAAAAAAAAAGn78bl/SU9RQktVFetDqWoiv612Pt6u7HKZRcW00002mmmmmutNdh9DGpb47jQ1ad1PDXq119kNQu6XdLul8fCpmwc34qt9w7ifstsWXp3T4fx+jkjRQzI1OmsqnKuyMq7IPEoTWJRZYkig6qJiY3hBAIyGQAACK4ohIv6PR2XWQqri52WSUYQj1yf9vHsCJmIjeTRaKy6yFdcXOyySjCK62/y952XdLdWvQ1c8S1NiXTWf0R+qvn8MW90N0K9DXxSxPV2LFli6oL93Dw8e34JbGbDBh5fxT1chxLiPt59nj+H9f4AAWmlAAAAAAAAAAAAAAAAAAAAAAAAePvFutptbDFi4bYpqu+GFZDw+tHwfy6zk+8O6mq0Un0keOlvEL4JuuXcn+y/B+WTuBTZXGUXGSUoyTUoyScZLuafWeGTDW/b3tlo+I5NN2da+Ho+dWUnV9uei7TWtz00/o03zdbTnQ/cs5j5NrwNM2/6P9dpNPdqJS08qqIqcnCybk1nHKLiufMpWwXr3Onw8T0+WI2ttPhLWyUe7u7uLtDWUV6iHQwptzwu2UoSaUnHiwk+XLzRtuzPRLFYeo1Dl3wojwr78s/ghGG89IZZOI6bHvvbt8I7WibI2PqNVaqqYOc3zb6oVx/anLsX/ADmdg3V3Rp0NfLFmpmsWXtYeP2IL9WP49vh6WzNk6fTVquiuNcO3HtSffKT5yfizMLmLBFO2ermtdxK+p/BXsr958wAFhqQAAAAAAAAAAAAAAAAAAAAAAAAAAAAANR9Kl1kdk6jglGPHKmuzieHKqU0pRj4vlnw4jbixrNDTdB13V13VSxmu2EbIPHVlPkRaN4mHrhvFMlbT3Tu4luFvrtSu2jR0/wCKqlZCKoti5OuvOHwTTzCKXflLHUd0MTZ+ydNp040U00RfWqaoVp+/hXMyzGlZrHbL21Wema29a7fuAAzVAAAAAAAAAAAAAAAAAAAAAAAAAAAAAAAAAAAAAAAAAAAAAAAAAAAAAAAA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386" name="AutoShape 4" descr="data:image/jpeg;base64,/9j/4AAQSkZJRgABAQAAAQABAAD/2wCEAAkGBg0QDg0PEBANDgwMDQwNDQ0NDQ4NDAwNFBAVFRQQEhQXGyceFxkjGRISIC8gIygpLC0sFR89QTEsOSkrLSkBCQoKDgwOFg8PGi0lHyQvKSksLSwsKSkqKTIsLC8uKSkqLCwuLC0pKSwtLC8qLDQsKSwpLDQsLC8sLCwtLC8sNP/AABEIAOEA4QMBIgACEQEDEQH/xAAcAAEAAQUBAQAAAAAAAAAAAAAAAQIDBAYHBQj/xABBEAACAgEBBAYGBggFBQAAAAAAAQIDEQQFBhIhEzFBUWGBByIycZGhFGJykrHBI0JSU2OCwtEkMzSy8BVUc5Oi/8QAGwEBAAIDAQEAAAAAAAAAAAAAAAEEAgUGAwf/xAAxEQEAAgECAwUGBgMBAAAAAAAAAQIDBBEFEjEhQVFx0RMUMmGBoSKRscHh8DNC8SP/2gAMAwEAAhEDEQA/AO4gAAAAAAAAAAAW9Rqa64udkowguuU5KMV5sERuuA1jX+kDRwyq1ZfL6keGv70vyTPF1HpA1k/8uqmtdjlxWy+PJfI8bZ6V713Hoc9+3l28+x0EHL7t5dpT69Q4ruhGuHzSyWP+r6//ALq//wBkjz96r4LEcLyd9o+7q4OV17wbRhzWpsfhPhmv/pMztPv9rof5karV2txcJPzi8fImNTTvRbheWPhmJdGBqmz/AEh6WeFbGdEu9/pK/iufyNm0+prsip1zhZB9UoSUovzR7VvW3SVHLgyYvjrsugAzeIAAAAAAAAAAAAAAAAAAAAAAiUkk2+SXNt8kkc33u3zd7lRp5NadZU5rk7/Bd0Px9x55MkY43la02mvqL8tfrPg9neDf6Fbdem4bbFlStfOqL+r+0/l7zStVq79RLjusnN9nE8pfZXUvIxaodr+BddhrL5bX6unwaXHgjakdvj3rkYxRU7SxxkOZ57vflX+kZDsLHGOMbnKvdIOkLHSEOY3TyL0oxZVo9bqNNPjpslB9vD1SXdKPVLzMZSKlaInZM03jae2HQN3t/wCq5xr1HDTc8JWZxTY/P2H7+Xj2G3HDLq0+a+Bsu6O/EqHGjUNy03KMZvLnp/7w/D5F3Fqe6/5tJrOF9k5MP1j0dOBTXZGUVKLUoySlGUWnGSfNNPtRUXmgAAAAAAAAAAAAAAAAADwt794FpNM3Frp7cwq8O+fllebRja0VjeXpix2y3ilestb9IO9fOWjql6q5amaftP8AdLw7/h3mk6eS6zzdZqm2+bbbbbby+ZOlvxyNTktN55pdxp9JXBjilfr83rdIOMx42FM7+483ryMl2FDvMdMkMuSFx3sh2yKAE8sKulkFeykhg2heV6J4zFlEpVrQORmO7B59us9bK6hqb+wwpGUQyiuzo+4e93ROOntl/hrHiuUn/p5t9X2G/g/M6afOWj1HC8djOu7gby9NX9Gslm6mOapN87Kl2eLjy8seJd0+X/S30c5xbQ7f++OPP19W4AAuucAAAAAAAAAAAAAEN/I4zvtt/wCk6mck/wBFD1Kl2cC6n5vL8/A6PvxtXoNHNJ4sv/Qx70mvWf3crzRxPXW5ZR1N95ijpOC6brmnyj92PnLyVplCKiq6Vkwv6kX4GDFmbW+RhMIlcRUUoqRDGQMEhCkBkMJGY18sF9mLe+ZMMoWpPJRIkhmaVB7OwtqTqsrsg+GyuSlB9mV2Pwayn4M8ZldE8MSxtWLRMS+iNlbShqKK7oezZHLXbCXVKL8U00ZZzv0ZbX9ezTt+rbHpa031WRwpJe+OH/IdENnivz1iXB6zT+75rU7u7yAAeqoAAAAAAAAAADmHpM2lxalVJ+rp60mvrz9Z/LgOd2yy2e9vLrelvvs/eW2SX2cvHywa8am1ua02d/pMXssNKfJVEqKUVGK0lGTp5GKXKpYZEjOTKky3FlWTBirySW8lSYRsMpZLZS2EwiTMKx8zJulyMRmVUoIZJSzJKlkZJZSyUNk3W2l0Ooot7K7Iyf2HymvuuR3NM+dtnz5r4Hed3dX0uj00+tumCk++UVwy+aZa0s9s1c3xzF8GT6f37vRABdc2AAAAAAAAGLtS7g098+2FNs171Bsyjyt6p40Orf8ABkvjy/MxtO1Zl6Yq816x84cP2lLsPOM/aT9ZmAaivR9DjpCUVJlCKjJKoEDJCWZTPkXUzCqngyOlRhMIXsk5LHSonpURsLjkUtlPSIplMbC3fIskzlzKcnpCRlLYbIJQMpZUUsDI0cufmdq9Hl/FoIr93bbD4tT/AKziWlfrHYfRhNvS3rsV+V51x/sj2wTtkafjNd9Nv4TDcgAbFx4AAAAAAAAeXvRXxaHVr+DN/Dn+R6hj7Qo6Sm6v95VZD70WvzMbRvEw9MVuW9Z8JhwDai9Znno9TakOee9fkeWamvR9Dr0hJOSASlOSclIAqyTxFBKYFeRkhBkJTxDiKSGShLZGSAAAAEEMllLJQu6Zet5nYPRf/ptR/wCdf7Ech0a9Ze87J6M6caKcsc56ifPvShBfjk9MH+SGp4xO2mnzhtwANk44AAAAAAAAAAHEd69B0eo1FePYtmo/Zb4o/Jo1ea5nTvSVs7hvhalyvrw3/Ehy/wBrj8DmuphhmptHLeYd7osvtcFbfJaJIGSFtIIAEggkCpMhsgATkgAAAQAIAJAgAIZmz4czuG5Om4Nn6blhzU7H48U218sHGdlaeUnGMVmdkowiu+TeF82jv2k06rrrrj7NUIQj7opJfge+mje0y0HHMm1KU+e/5f8AV0AF9y4AAAAAAAAAAPD3y2Z0+jsws2U/pod74U+JecXLzwcT19XX/wA5H0QcZ302J9G1VkEsVT/SU93Ryfs+TyvJFHVU2mLuj4JqPiwz5x+7TQV3QwygrukAABJJCJISAAJAAEIIJZAEAEGSArrjllBlaSrLImSG6ejrZfS6yuTXqaaLul3cS5QX3nn+U64at6PNkdDo1ZJYs1TVniqksVr4Zl/ObSX9PTlp5uK4nn9tqJ26R2ev3AAe7WgAAAAAAAAAAGt79bC+k6Vygs36bNkEuucMevDzSz74o2QGNqxaJiXrhy2xXi9esPnXVVf3Rgm+b/7t/RtQ7ILGm1LlKGFyrt65V+C7V59xpV9XM1UxNZmsu9w5a5scZK9JWCWi9XT2sqlVkbvbZjokmUcEAASQAAASghlRMYZCFvBBk8BZnDBO5MIjHLNl3T2G9VqaqcPgb47mv1aY+18eUffJHhaartZ2T0d7A+j6bpprF+rUZ4a5wp/Uj55cn713GeOnPbbuUNfqfd8M2jrPZH9+Ta4xSSSSSSSSXJJLsRIBs3DAAAAAAAAAAAAAAAAMHbWyK9VRZRZ7M1ykl61c17M14pnENrbLt09tlNqxZW8PukuyS701zO+mt757qrWVcUElqqU+jfV0kevo5P8AB9j97K2fFzxvHVt+Ga73e/Jf4Z+0+Pq43HmiGi5fTKEpRknGUW4yjJYlFrk012MpaNa7GJWpQyWpVGQyDKJSxcEYMhxRT0ZO5stYIwXujRKiNzZajWXVEklIjdKEi3JZeO4uz6vEzNjbJtvthTVHisseFnqS7ZSfYkuYhja0ViZno9vcXdn6XqU5rOl07jO7PVOX6tXn1vwXijsp5+wtjV6TTwor58POc2sStsftTfv+SSXYegbPDj5K/Nw2v1c6nLvHwx09fqAA9lAAAAAAAAAAAAAAAAAAAGn78bl/SU9RQktVFetDqWoiv612Pt6u7HKZRcW00002mmmmmutNdh9DGpb47jQ1ad1PDXq119kNQu6XdLul8fCpmwc34qt9w7ifstsWXp3T4fx+jkjRQzI1OmsqnKuyMq7IPEoTWJRZYkig6qJiY3hBAIyGQAACK4ohIv6PR2XWQqri52WSUYQj1yf9vHsCJmIjeTRaKy6yFdcXOyySjCK62/y952XdLdWvQ1c8S1NiXTWf0R+qvn8MW90N0K9DXxSxPV2LFli6oL93Dw8e34JbGbDBh5fxT1chxLiPt59nj+H9f4AAWmlAAAAAAAAAAAAAAAAAAAAAAAAePvFutptbDFi4bYpqu+GFZDw+tHwfy6zk+8O6mq0Un0keOlvEL4JuuXcn+y/B+WTuBTZXGUXGSUoyTUoyScZLuafWeGTDW/b3tlo+I5NN2da+Ho+dWUnV9uei7TWtz00/o03zdbTnQ/cs5j5NrwNM2/6P9dpNPdqJS08qqIqcnCybk1nHKLiufMpWwXr3Onw8T0+WI2ttPhLWyUe7u7uLtDWUV6iHQwptzwu2UoSaUnHiwk+XLzRtuzPRLFYeo1Dl3wojwr78s/ghGG89IZZOI6bHvvbt8I7WibI2PqNVaqqYOc3zb6oVx/anLsX/ADmdg3V3Rp0NfLFmpmsWXtYeP2IL9WP49vh6WzNk6fTVquiuNcO3HtSffKT5yfizMLmLBFO2ermtdxK+p/BXsr958wAFhqQAAAAAAAAAAAAAAAAAAAAAAAAAAAAANR9Kl1kdk6jglGPHKmuzieHKqU0pRj4vlnw4jbixrNDTdB13V13VSxmu2EbIPHVlPkRaN4mHrhvFMlbT3Tu4luFvrtSu2jR0/wCKqlZCKoti5OuvOHwTTzCKXflLHUd0MTZ+ydNp040U00RfWqaoVp+/hXMyzGlZrHbL21Wema29a7fuAAzVAAAAAAAAAAAAAAAAAAAAAAAAAAAAAAAAAAAAAAAAAAAAAAAAAAAAAAAA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 noChangeArrowheads="1"/>
          </p:cNvPicPr>
          <p:nvPr/>
        </p:nvPicPr>
        <p:blipFill>
          <a:blip r:embed="rId2" cstate="print"/>
          <a:srcRect l="1866" t="10770" r="4478" b="1369"/>
          <a:stretch>
            <a:fillRect/>
          </a:stretch>
        </p:blipFill>
        <p:spPr bwMode="auto">
          <a:xfrm>
            <a:off x="755576" y="980728"/>
            <a:ext cx="7704856" cy="52412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rg_hi" descr="http://t0.gstatic.com/images?q=tbn:ANd9GcSlssM6CTpLJ17ihFBllQqQOXEi9O_wKhY4roYzRyANQj75hSK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980728"/>
            <a:ext cx="2007295" cy="25355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http://t3.gstatic.com/images?q=tbn:ANd9GcT82KrUTn7yGjFjzKERpnRz5d28M6a0WSO30rqiCvbX8wkcXff9"/>
          <p:cNvPicPr>
            <a:picLocks noChangeAspect="1" noChangeArrowheads="1"/>
          </p:cNvPicPr>
          <p:nvPr/>
        </p:nvPicPr>
        <p:blipFill>
          <a:blip r:embed="rId3" cstate="print"/>
          <a:srcRect b="13950"/>
          <a:stretch>
            <a:fillRect/>
          </a:stretch>
        </p:blipFill>
        <p:spPr bwMode="auto">
          <a:xfrm>
            <a:off x="1619672" y="4077072"/>
            <a:ext cx="2652927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rg_hi" descr="http://t1.gstatic.com/images?q=tbn:ANd9GcSnM-EBc3tmYRspB8tqcUoqoBCaPbyf057Y81T6TAaaWZB6NVLbf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196752"/>
            <a:ext cx="2232248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 descr="http://t1.gstatic.com/images?q=tbn:ANd9GcRQe1y9cb59ok1fiZqP20wmdNlqJ5vAOc2FyakBOpqfLvIIHBB5D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3933056"/>
            <a:ext cx="2376264" cy="23003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/>
          <p:cNvPicPr>
            <a:picLocks noChangeAspect="1" noChangeArrowheads="1"/>
          </p:cNvPicPr>
          <p:nvPr/>
        </p:nvPicPr>
        <p:blipFill>
          <a:blip r:embed="rId2" cstate="print"/>
          <a:srcRect l="3703" t="40581" r="37302" b="5435"/>
          <a:stretch>
            <a:fillRect/>
          </a:stretch>
        </p:blipFill>
        <p:spPr bwMode="auto">
          <a:xfrm>
            <a:off x="1547664" y="980728"/>
            <a:ext cx="2514600" cy="16811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Рисунок 2"/>
          <p:cNvPicPr>
            <a:picLocks noChangeAspect="1" noChangeArrowheads="1"/>
          </p:cNvPicPr>
          <p:nvPr/>
        </p:nvPicPr>
        <p:blipFill>
          <a:blip r:embed="rId3" cstate="print"/>
          <a:srcRect l="4689" t="3320" r="13951" b="56621"/>
          <a:stretch>
            <a:fillRect/>
          </a:stretch>
        </p:blipFill>
        <p:spPr bwMode="auto">
          <a:xfrm>
            <a:off x="4932040" y="980728"/>
            <a:ext cx="2624485" cy="17198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Рисунок 5"/>
          <p:cNvPicPr>
            <a:picLocks noChangeAspect="1" noChangeArrowheads="1"/>
          </p:cNvPicPr>
          <p:nvPr/>
        </p:nvPicPr>
        <p:blipFill>
          <a:blip r:embed="rId4" cstate="print"/>
          <a:srcRect l="5405" t="6126" r="41136" b="35710"/>
          <a:stretch>
            <a:fillRect/>
          </a:stretch>
        </p:blipFill>
        <p:spPr bwMode="auto">
          <a:xfrm>
            <a:off x="3779912" y="3356992"/>
            <a:ext cx="1781175" cy="2609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 l="4803" t="8772" r="45853" b="37161"/>
          <a:stretch>
            <a:fillRect/>
          </a:stretch>
        </p:blipFill>
        <p:spPr bwMode="auto">
          <a:xfrm>
            <a:off x="1043608" y="3284984"/>
            <a:ext cx="1730375" cy="2592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 l="5190" t="7143" r="43025" b="35515"/>
          <a:stretch>
            <a:fillRect/>
          </a:stretch>
        </p:blipFill>
        <p:spPr bwMode="auto">
          <a:xfrm>
            <a:off x="6516216" y="3284984"/>
            <a:ext cx="1685925" cy="2628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rrowheads="1"/>
          </p:cNvPicPr>
          <p:nvPr/>
        </p:nvPicPr>
        <p:blipFill>
          <a:blip r:embed="rId2" cstate="print"/>
          <a:srcRect b="24033"/>
          <a:stretch>
            <a:fillRect/>
          </a:stretch>
        </p:blipFill>
        <p:spPr bwMode="auto">
          <a:xfrm>
            <a:off x="1619672" y="1052736"/>
            <a:ext cx="5976664" cy="5112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/>
          <p:cNvPicPr>
            <a:picLocks noChangeAspect="1" noChangeArrowheads="1"/>
          </p:cNvPicPr>
          <p:nvPr/>
        </p:nvPicPr>
        <p:blipFill>
          <a:blip r:embed="rId2" cstate="print"/>
          <a:srcRect l="3703" t="40581" r="37302" b="5435"/>
          <a:stretch>
            <a:fillRect/>
          </a:stretch>
        </p:blipFill>
        <p:spPr bwMode="auto">
          <a:xfrm>
            <a:off x="1547664" y="980728"/>
            <a:ext cx="2514600" cy="16811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Рисунок 2"/>
          <p:cNvPicPr>
            <a:picLocks noChangeAspect="1" noChangeArrowheads="1"/>
          </p:cNvPicPr>
          <p:nvPr/>
        </p:nvPicPr>
        <p:blipFill>
          <a:blip r:embed="rId3" cstate="print"/>
          <a:srcRect l="4689" t="3320" r="13951" b="56621"/>
          <a:stretch>
            <a:fillRect/>
          </a:stretch>
        </p:blipFill>
        <p:spPr bwMode="auto">
          <a:xfrm>
            <a:off x="4932040" y="980728"/>
            <a:ext cx="2624485" cy="17198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Рисунок 5"/>
          <p:cNvPicPr>
            <a:picLocks noChangeAspect="1" noChangeArrowheads="1"/>
          </p:cNvPicPr>
          <p:nvPr/>
        </p:nvPicPr>
        <p:blipFill>
          <a:blip r:embed="rId4" cstate="print"/>
          <a:srcRect l="5405" t="6126" r="41136" b="35710"/>
          <a:stretch>
            <a:fillRect/>
          </a:stretch>
        </p:blipFill>
        <p:spPr bwMode="auto">
          <a:xfrm>
            <a:off x="3779912" y="3356992"/>
            <a:ext cx="1781175" cy="2609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 l="4803" t="8772" r="45853" b="37161"/>
          <a:stretch>
            <a:fillRect/>
          </a:stretch>
        </p:blipFill>
        <p:spPr bwMode="auto">
          <a:xfrm>
            <a:off x="1043608" y="3284984"/>
            <a:ext cx="1730375" cy="2592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 l="5190" t="7143" r="43025" b="35515"/>
          <a:stretch>
            <a:fillRect/>
          </a:stretch>
        </p:blipFill>
        <p:spPr bwMode="auto">
          <a:xfrm>
            <a:off x="6516216" y="3284984"/>
            <a:ext cx="1685925" cy="2628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ru-RU" sz="96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МОЛОДЦЫ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696</TotalTime>
  <Words>44</Words>
  <Application>Microsoft Office PowerPoint</Application>
  <PresentationFormat>Экран (4:3)</PresentationFormat>
  <Paragraphs>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Calibri</vt:lpstr>
      <vt:lpstr>Arial</vt:lpstr>
      <vt:lpstr>Тема Office</vt:lpstr>
      <vt:lpstr>Безопасное поведение на воде</vt:lpstr>
      <vt:lpstr>Цель урока</vt:lpstr>
      <vt:lpstr>Задачи урока 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markud</cp:lastModifiedBy>
  <cp:revision>69</cp:revision>
  <dcterms:created xsi:type="dcterms:W3CDTF">2013-08-16T10:27:29Z</dcterms:created>
  <dcterms:modified xsi:type="dcterms:W3CDTF">2015-11-13T11:09:20Z</dcterms:modified>
</cp:coreProperties>
</file>